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9"/>
  </p:notesMasterIdLst>
  <p:handoutMasterIdLst>
    <p:handoutMasterId r:id="rId10"/>
  </p:handoutMasterIdLst>
  <p:sldIdLst>
    <p:sldId id="275" r:id="rId2"/>
    <p:sldId id="257" r:id="rId3"/>
    <p:sldId id="279" r:id="rId4"/>
    <p:sldId id="280" r:id="rId5"/>
    <p:sldId id="281" r:id="rId6"/>
    <p:sldId id="282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58158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60BBC6C0-F72E-2747-A340-D3759D986379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20600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5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7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740406-A159-A74E-9CD0-D42DB6F86F2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83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F14DF5-EF0A-D342-AB68-205361AFFD5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3442DBE-AF28-C34F-A48D-1AC6CA8FAF92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2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8FF36E-4BA2-FD44-A2D2-08367E6C488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2A1E66A-9390-EE40-BE42-52F4D81DDA7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14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244984-F36D-2147-9B79-4A983C53EC8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30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106496-B29E-204F-9678-ED6E2497CC4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9CABB47-B430-EC4D-A603-5989C62AAA6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8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C190F9-68CB-034C-BDE3-14506E3E65E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1A9B94-8ECA-1643-90DF-DD0ED53F529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07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8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1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56BB659-FF79-974E-A688-1052C822B07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40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533143"/>
            <a:ext cx="8584534" cy="1504844"/>
          </a:xfrm>
        </p:spPr>
        <p:txBody>
          <a:bodyPr/>
          <a:lstStyle/>
          <a:p>
            <a:r>
              <a:rPr lang="en-US" dirty="0"/>
              <a:t>U</a:t>
            </a:r>
            <a:r>
              <a:rPr lang="ro-RO" dirty="0"/>
              <a:t>tilizarea block-urilor de</a:t>
            </a:r>
            <a:r>
              <a:rPr lang="en-US" dirty="0"/>
              <a:t> Sound &amp; Music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sz="2000" dirty="0"/>
              <a:t>Învățăm cum să utilizăm block-urile de sunet</a:t>
            </a:r>
            <a:endParaRPr lang="en-US" dirty="0"/>
          </a:p>
          <a:p>
            <a:r>
              <a:rPr lang="ro-RO" dirty="0"/>
              <a:t>Învățăm cum să creăm și să modificăm sunetele</a:t>
            </a:r>
            <a:endParaRPr lang="en-US" dirty="0"/>
          </a:p>
          <a:p>
            <a:r>
              <a:rPr lang="ro-RO" dirty="0"/>
              <a:t>Învățăm cum să adăugăm Block-uri de </a:t>
            </a:r>
            <a:r>
              <a:rPr lang="en-US" dirty="0"/>
              <a:t>Mu</a:t>
            </a:r>
            <a:r>
              <a:rPr lang="ro-RO" dirty="0"/>
              <a:t>zică în Paleta de block-uri</a:t>
            </a:r>
            <a:endParaRPr lang="en-US" dirty="0"/>
          </a:p>
          <a:p>
            <a:r>
              <a:rPr lang="ro-RO" dirty="0"/>
              <a:t>Compune muzică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733E9-2D8A-4BBF-92C5-2F04E7A1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</a:t>
            </a:r>
            <a:r>
              <a:rPr lang="ro-RO" dirty="0"/>
              <a:t>-urile de sunet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0E76D-FA7D-4D1C-A737-F1BF853AF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4112754" cy="5082601"/>
          </a:xfrm>
        </p:spPr>
        <p:txBody>
          <a:bodyPr>
            <a:normAutofit lnSpcReduction="10000"/>
          </a:bodyPr>
          <a:lstStyle/>
          <a:p>
            <a:r>
              <a:rPr lang="ro-RO" dirty="0"/>
              <a:t>B</a:t>
            </a:r>
            <a:r>
              <a:rPr lang="en-US" dirty="0"/>
              <a:t>lock</a:t>
            </a:r>
            <a:r>
              <a:rPr lang="ro-RO" dirty="0"/>
              <a:t>-urile</a:t>
            </a:r>
            <a:r>
              <a:rPr lang="en-US" dirty="0"/>
              <a:t> </a:t>
            </a:r>
            <a:r>
              <a:rPr lang="ro-RO" dirty="0"/>
              <a:t>de sunt pot fi găsite în 2 a din comenzile din Paleta de block-uri</a:t>
            </a:r>
            <a:endParaRPr lang="en-US" dirty="0"/>
          </a:p>
          <a:p>
            <a:r>
              <a:rPr lang="ro-RO" dirty="0"/>
              <a:t>Block-urile de muzică trebuie să fie adăugate la Paleta de block-uri utilizând Extensiile</a:t>
            </a:r>
            <a:endParaRPr lang="en-US" dirty="0"/>
          </a:p>
          <a:p>
            <a:r>
              <a:rPr lang="ro-RO" dirty="0"/>
              <a:t>Poți folosi tonuri, schimba instrumente și chiar creea sunete custom</a:t>
            </a:r>
            <a:endParaRPr lang="en-US" dirty="0"/>
          </a:p>
          <a:p>
            <a:r>
              <a:rPr lang="ro-RO" dirty="0"/>
              <a:t>Block-urile de sunet pot fi adăugate la proiectul tău pentru amuzament, dar pot fi folosite în scop de corecție a codului</a:t>
            </a:r>
            <a:r>
              <a:rPr lang="en-US" dirty="0"/>
              <a:t> e.g. </a:t>
            </a:r>
            <a:r>
              <a:rPr lang="ro-RO" dirty="0"/>
              <a:t>Pot fi utilizate pentru a indica când o piesă de cod este completă</a:t>
            </a:r>
            <a:endParaRPr lang="en-US" dirty="0"/>
          </a:p>
          <a:p>
            <a:r>
              <a:rPr lang="en-US" dirty="0"/>
              <a:t>Not</a:t>
            </a:r>
            <a:r>
              <a:rPr lang="ro-RO" dirty="0"/>
              <a:t>ă</a:t>
            </a:r>
            <a:r>
              <a:rPr lang="en-US" dirty="0"/>
              <a:t>: </a:t>
            </a:r>
            <a:r>
              <a:rPr lang="ro-RO" dirty="0"/>
              <a:t>Doar sunetul </a:t>
            </a:r>
            <a:r>
              <a:rPr lang="en-US" dirty="0"/>
              <a:t>“beep”</a:t>
            </a:r>
            <a:r>
              <a:rPr lang="ro-RO" dirty="0"/>
              <a:t>poate fi auzit de pe </a:t>
            </a:r>
            <a:r>
              <a:rPr lang="en-US" dirty="0"/>
              <a:t>Hub. </a:t>
            </a:r>
            <a:r>
              <a:rPr lang="ro-RO" dirty="0"/>
              <a:t> Celelalte sunete sunt căntate de pe diferite </a:t>
            </a:r>
            <a:r>
              <a:rPr lang="en-US" dirty="0" err="1"/>
              <a:t>devic</a:t>
            </a:r>
            <a:r>
              <a:rPr lang="ro-RO" dirty="0"/>
              <a:t>e-uri</a:t>
            </a:r>
            <a:r>
              <a:rPr lang="en-US" dirty="0"/>
              <a:t> (laptop/tablet</a:t>
            </a:r>
            <a:r>
              <a:rPr lang="ro-RO" dirty="0"/>
              <a:t>ă</a:t>
            </a:r>
            <a:r>
              <a:rPr lang="en-US" dirty="0"/>
              <a:t>, etc.)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14D5C-5685-474C-87B7-5248A0FC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F7331-76AD-48D0-B9D7-5EB4E970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25C61E-E5ED-4CF5-BE07-F11F5F5918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0"/>
          <a:stretch/>
        </p:blipFill>
        <p:spPr>
          <a:xfrm>
            <a:off x="4640580" y="1197210"/>
            <a:ext cx="1890234" cy="49177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6C7E60-925A-4E67-9B64-78902D83D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552" y="1323535"/>
            <a:ext cx="1920065" cy="29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87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3FC2C-149A-40F8-9025-5B540077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Adăugarea sunetelor noi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D35D6-9E0C-4DA2-A55B-BC6E870F8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4803906" cy="1883523"/>
          </a:xfrm>
        </p:spPr>
        <p:txBody>
          <a:bodyPr>
            <a:normAutofit/>
          </a:bodyPr>
          <a:lstStyle/>
          <a:p>
            <a:r>
              <a:rPr lang="ro-RO" dirty="0"/>
              <a:t>Poți adăuga mai multe sunete utilizând meniul </a:t>
            </a:r>
            <a:r>
              <a:rPr lang="en-US" dirty="0"/>
              <a:t> </a:t>
            </a:r>
            <a:r>
              <a:rPr lang="ro-RO" dirty="0"/>
              <a:t>D</a:t>
            </a:r>
            <a:r>
              <a:rPr lang="en-US" dirty="0" err="1"/>
              <a:t>ropdown</a:t>
            </a:r>
            <a:endParaRPr lang="en-US" dirty="0"/>
          </a:p>
          <a:p>
            <a:r>
              <a:rPr lang="ro-RO" dirty="0"/>
              <a:t>Mai multe sunete se află în librăria </a:t>
            </a:r>
            <a:r>
              <a:rPr lang="en-US" dirty="0"/>
              <a:t>Sound</a:t>
            </a:r>
          </a:p>
          <a:p>
            <a:r>
              <a:rPr lang="ro-RO" dirty="0"/>
              <a:t>Odată ce selectezi sunetul, poți și să-l modifici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8CF86-116D-4FA1-ABF2-986EC84E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58ECC0-93EA-4C95-A23E-AA82D7BB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22D24A-EBDC-4302-B32F-95D8F7B79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917" y="1238680"/>
            <a:ext cx="2131304" cy="15904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5AFFFB3-734D-4E46-8D4D-39B3A19C1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067" y="3216528"/>
            <a:ext cx="3667030" cy="2871114"/>
          </a:xfrm>
          <a:prstGeom prst="rect">
            <a:avLst/>
          </a:prstGeom>
          <a:ln w="28575">
            <a:solidFill>
              <a:srgbClr val="FFD500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A9C45A-F62F-4F4E-88D3-CC24D40FE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360" y="3216528"/>
            <a:ext cx="3693530" cy="2871114"/>
          </a:xfrm>
          <a:prstGeom prst="rect">
            <a:avLst/>
          </a:prstGeom>
          <a:ln w="28575">
            <a:solidFill>
              <a:srgbClr val="FFD500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CF26B1C-7D44-4A1B-87AB-92D02181803F}"/>
              </a:ext>
            </a:extLst>
          </p:cNvPr>
          <p:cNvSpPr/>
          <p:nvPr/>
        </p:nvSpPr>
        <p:spPr>
          <a:xfrm>
            <a:off x="2206600" y="3456211"/>
            <a:ext cx="481964" cy="206949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098096-97ED-4A67-991D-77EC4152F7C0}"/>
              </a:ext>
            </a:extLst>
          </p:cNvPr>
          <p:cNvSpPr/>
          <p:nvPr/>
        </p:nvSpPr>
        <p:spPr>
          <a:xfrm>
            <a:off x="5927604" y="2299574"/>
            <a:ext cx="579073" cy="206949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1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B4CA-EAF3-4480-8AB6-F58A6071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46" y="309821"/>
            <a:ext cx="8746864" cy="752706"/>
          </a:xfrm>
        </p:spPr>
        <p:txBody>
          <a:bodyPr/>
          <a:lstStyle/>
          <a:p>
            <a:r>
              <a:rPr lang="ro-RO" dirty="0"/>
              <a:t>Înregistrarea sunetelor custom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BF4E4-8C87-4ED5-AA1A-69AAA111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Tu poți înregistra sunete custom în 2 moduri</a:t>
            </a:r>
            <a:r>
              <a:rPr lang="en-US" dirty="0"/>
              <a:t>: </a:t>
            </a:r>
            <a:r>
              <a:rPr lang="ro-RO" dirty="0"/>
              <a:t>fie cu opțiunea </a:t>
            </a:r>
            <a:r>
              <a:rPr lang="en-US" dirty="0"/>
              <a:t>“record” </a:t>
            </a:r>
            <a:r>
              <a:rPr lang="ro-RO" dirty="0"/>
              <a:t>sau</a:t>
            </a:r>
            <a:r>
              <a:rPr lang="en-US" dirty="0"/>
              <a:t> “add menu”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7C6A62-9AE4-41C8-8054-EA54B5F4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E83E59-BECF-4CA6-9FE2-DCC1925D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C84519-0F77-4984-B241-DC64E69C3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92" y="3391170"/>
            <a:ext cx="2950845" cy="2784600"/>
          </a:xfrm>
          <a:prstGeom prst="rect">
            <a:avLst/>
          </a:prstGeom>
          <a:ln w="19050">
            <a:solidFill>
              <a:srgbClr val="FFD5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AB97385-02C5-4213-8D1B-586CF5E04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15" y="2540428"/>
            <a:ext cx="4956395" cy="3635342"/>
          </a:xfrm>
          <a:prstGeom prst="rect">
            <a:avLst/>
          </a:prstGeom>
          <a:ln w="19050">
            <a:solidFill>
              <a:srgbClr val="FFD50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4640FBA-A37D-4FCF-AEEF-BA7243349C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237" y="1566725"/>
            <a:ext cx="1944183" cy="14507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5E1A4D7-5ED8-49EF-8150-DC0E76A942A7}"/>
              </a:ext>
            </a:extLst>
          </p:cNvPr>
          <p:cNvSpPr/>
          <p:nvPr/>
        </p:nvSpPr>
        <p:spPr>
          <a:xfrm>
            <a:off x="1095376" y="2666197"/>
            <a:ext cx="721994" cy="167325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4762BF-79D6-454F-ACEA-A9043CE5EE6B}"/>
              </a:ext>
            </a:extLst>
          </p:cNvPr>
          <p:cNvSpPr/>
          <p:nvPr/>
        </p:nvSpPr>
        <p:spPr>
          <a:xfrm>
            <a:off x="6345556" y="2910839"/>
            <a:ext cx="481964" cy="206949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38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C5F2-A157-45B9-A88A-F763D3D4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/>
              <a:t>Provocarea și exemplu de soluție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5F6B0-8D52-447F-8807-9BF861DAA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Cântă la un instrument</a:t>
            </a:r>
            <a:endParaRPr lang="en-US" dirty="0"/>
          </a:p>
          <a:p>
            <a:r>
              <a:rPr lang="ro-RO" dirty="0"/>
              <a:t>Adaugă block-urile din Extensia de Muzică prin apăsarea pe iconiței din josul Paletei de block-uri</a:t>
            </a:r>
            <a:endParaRPr lang="en-US" dirty="0"/>
          </a:p>
          <a:p>
            <a:r>
              <a:rPr lang="ro-RO" dirty="0"/>
              <a:t>Alege instrumentul tău favorit</a:t>
            </a:r>
            <a:endParaRPr lang="en-US" dirty="0"/>
          </a:p>
          <a:p>
            <a:r>
              <a:rPr lang="ro-RO" dirty="0"/>
              <a:t>Compune o piesă de muzică scurtă și cânt-o de 4 ori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F8B888-A70B-4EA2-96AF-60F41851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6D171A-6A3D-4C9C-8FFF-BB89611FA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61DA20-B4C3-4D03-905E-77B533298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229" y="1861967"/>
            <a:ext cx="419100" cy="3524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61A944-B7B0-4EC3-91B4-B9CBEF7861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13" y="2998218"/>
            <a:ext cx="2495550" cy="31337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5AFA5CE-4D7B-4D54-B84E-9AFF693B159D}"/>
              </a:ext>
            </a:extLst>
          </p:cNvPr>
          <p:cNvSpPr txBox="1"/>
          <p:nvPr/>
        </p:nvSpPr>
        <p:spPr>
          <a:xfrm>
            <a:off x="3137063" y="3560570"/>
            <a:ext cx="35428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/>
              <a:t>Instrumentul este setat la Clarinet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0F6A8F-9A89-459F-A132-07FCEE800129}"/>
              </a:ext>
            </a:extLst>
          </p:cNvPr>
          <p:cNvSpPr txBox="1"/>
          <p:nvPr/>
        </p:nvSpPr>
        <p:spPr>
          <a:xfrm>
            <a:off x="3137063" y="4256409"/>
            <a:ext cx="250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/>
              <a:t>Sunt cântate 4 note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65CA9F-3AC1-4C68-B06E-F6908D0C3EAC}"/>
              </a:ext>
            </a:extLst>
          </p:cNvPr>
          <p:cNvSpPr txBox="1"/>
          <p:nvPr/>
        </p:nvSpPr>
        <p:spPr>
          <a:xfrm>
            <a:off x="3137062" y="3904754"/>
            <a:ext cx="5504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/>
              <a:t>Muzica este cântată în mod repetat de 4 ori, utilizând </a:t>
            </a:r>
            <a:r>
              <a:rPr lang="en-US" sz="1400" dirty="0"/>
              <a:t>Repeat Block</a:t>
            </a:r>
          </a:p>
        </p:txBody>
      </p:sp>
    </p:spTree>
    <p:extLst>
      <p:ext uri="{BB962C8B-B14F-4D97-AF65-F5344CB8AC3E}">
        <p14:creationId xmlns:p14="http://schemas.microsoft.com/office/powerpoint/2010/main" val="764135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1065</TotalTime>
  <Words>470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Helvetica Neue</vt:lpstr>
      <vt:lpstr>Wingdings 2</vt:lpstr>
      <vt:lpstr>Dividend</vt:lpstr>
      <vt:lpstr>Utilizarea block-urilor de Sound &amp; Music</vt:lpstr>
      <vt:lpstr>Obiectivele lecției</vt:lpstr>
      <vt:lpstr>block-urile de sunet</vt:lpstr>
      <vt:lpstr>Adăugarea sunetelor noi</vt:lpstr>
      <vt:lpstr>Înregistrarea sunetelor custom</vt:lpstr>
      <vt:lpstr>Provocarea și exemplu de soluție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132</cp:revision>
  <dcterms:created xsi:type="dcterms:W3CDTF">2016-07-04T02:35:12Z</dcterms:created>
  <dcterms:modified xsi:type="dcterms:W3CDTF">2023-08-19T17:37:52Z</dcterms:modified>
</cp:coreProperties>
</file>