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2"/>
  </p:notesMasterIdLst>
  <p:handoutMasterIdLst>
    <p:handoutMasterId r:id="rId13"/>
  </p:handoutMasterIdLst>
  <p:sldIdLst>
    <p:sldId id="275" r:id="rId2"/>
    <p:sldId id="257" r:id="rId3"/>
    <p:sldId id="271" r:id="rId4"/>
    <p:sldId id="286" r:id="rId5"/>
    <p:sldId id="289" r:id="rId6"/>
    <p:sldId id="287" r:id="rId7"/>
    <p:sldId id="285" r:id="rId8"/>
    <p:sldId id="290" r:id="rId9"/>
    <p:sldId id="288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1"/>
    <p:restoredTop sz="94613"/>
  </p:normalViewPr>
  <p:slideViewPr>
    <p:cSldViewPr snapToGrid="0" snapToObjects="1">
      <p:cViewPr varScale="1">
        <p:scale>
          <a:sx n="85" d="100"/>
          <a:sy n="85" d="100"/>
        </p:scale>
        <p:origin x="145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2ACC5EA9-F271-D04B-86B9-696BB16F9951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27940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5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34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418147-32A9-FC4A-B97C-1D7FD5DAF43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1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1C8239-1367-D244-852D-5860FAEDB67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069ABC4-056D-BF49-B051-2CA0748BE975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9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F777DF-E839-6246-853D-1D2AD26B2B63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D4BA4-9024-7344-8B83-EC29B58DB08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2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BA3C4-123E-6346-A496-D75ED2DB34B4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1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92400A-BAB6-8241-B2FB-D7BB1F78647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F9BD06F-1BE0-5441-81A7-81E0D40AFAF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9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692AE-5891-3A41-A2F2-37AD9D2BE08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726470-A58D-2340-B8C0-518075458D0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94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7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0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05DD56-825F-664B-833B-06C3F75BB5B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26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o.com/en-us/service/device-guide/mindstorms-robot-inventor/" TargetMode="External"/><Relationship Id="rId2" Type="http://schemas.openxmlformats.org/officeDocument/2006/relationships/hyperlink" Target="https://education.lego.com/en-us/downloads/spike-prime/softw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insta</a:t>
            </a:r>
            <a:r>
              <a:rPr lang="ro-RO" dirty="0"/>
              <a:t>LAREA</a:t>
            </a:r>
            <a:r>
              <a:rPr lang="en-US" dirty="0"/>
              <a:t> software</a:t>
            </a:r>
            <a:r>
              <a:rPr lang="ro-RO" dirty="0"/>
              <a:t>-ULUI</a:t>
            </a:r>
            <a:r>
              <a:rPr lang="en-US" dirty="0"/>
              <a:t> &amp; Firmware</a:t>
            </a:r>
            <a:r>
              <a:rPr lang="ro-RO" dirty="0"/>
              <a:t>-ULUI</a:t>
            </a:r>
            <a:r>
              <a:rPr lang="en-US" dirty="0"/>
              <a:t> </a:t>
            </a:r>
            <a:r>
              <a:rPr lang="ro-RO" dirty="0"/>
              <a:t>PE</a:t>
            </a:r>
            <a:r>
              <a:rPr lang="en-US" dirty="0"/>
              <a:t> SPIKE Prime </a:t>
            </a:r>
            <a:r>
              <a:rPr lang="ro-RO" dirty="0"/>
              <a:t>ȘI</a:t>
            </a:r>
            <a:r>
              <a:rPr lang="en-US" dirty="0"/>
              <a:t> ROBOT INVENTOR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fontScale="92500" lnSpcReduction="20000"/>
          </a:bodyPr>
          <a:lstStyle/>
          <a:p>
            <a:r>
              <a:rPr lang="ro-RO" sz="1600" dirty="0"/>
              <a:t>Această lecție de SPIKE Prime a fost realizată de </a:t>
            </a:r>
            <a:r>
              <a:rPr lang="en-US" sz="1600" dirty="0"/>
              <a:t>Sanjay </a:t>
            </a:r>
            <a:r>
              <a:rPr lang="en-US" sz="1600" dirty="0" err="1"/>
              <a:t>Seshan</a:t>
            </a:r>
            <a:r>
              <a:rPr lang="en-US" sz="1600" dirty="0"/>
              <a:t> </a:t>
            </a:r>
            <a:r>
              <a:rPr lang="ro-RO" sz="1600" dirty="0"/>
              <a:t>și</a:t>
            </a:r>
            <a:r>
              <a:rPr lang="en-US" sz="1600" dirty="0"/>
              <a:t> Arvind </a:t>
            </a:r>
            <a:r>
              <a:rPr lang="en-US" sz="1600" dirty="0" err="1"/>
              <a:t>Seshan</a:t>
            </a:r>
            <a:r>
              <a:rPr lang="ro-RO" sz="1600" dirty="0"/>
              <a:t>.</a:t>
            </a:r>
          </a:p>
          <a:p>
            <a:r>
              <a:rPr lang="ro-RO" sz="1600" dirty="0"/>
              <a:t>Mai multe lecții sunt disponibile pe </a:t>
            </a:r>
            <a:r>
              <a:rPr lang="en-US" sz="1600" dirty="0">
                <a:hlinkClick r:id="rId2"/>
              </a:rPr>
              <a:t>www.primelessons.org</a:t>
            </a:r>
            <a:endParaRPr lang="ro-RO" sz="1600" dirty="0"/>
          </a:p>
          <a:p>
            <a:r>
              <a:rPr lang="ro-RO" sz="1600" dirty="0"/>
              <a:t>Această lecție a fost tradusă în limba romană de echipa de robotică FTC – ROSOPHIA #21455 RO20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ro-RO" dirty="0"/>
              <a:t>Să învățăm cum putem actualiza SP</a:t>
            </a:r>
            <a:r>
              <a:rPr lang="en-US" dirty="0"/>
              <a:t>IKE Prime </a:t>
            </a:r>
            <a:r>
              <a:rPr lang="ro-RO" dirty="0"/>
              <a:t>și</a:t>
            </a:r>
            <a:r>
              <a:rPr lang="en-US" dirty="0"/>
              <a:t> Robot Inventor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BABDFF-CD5F-C148-B660-166C77A74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2189664"/>
            <a:ext cx="36576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C2904A-9E0B-4D40-936D-F1A13D89D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42031"/>
            <a:ext cx="4004059" cy="300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2F2BDC34-EC11-AF89-D1C8-23676EC9B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9" y="1201521"/>
            <a:ext cx="3188135" cy="2642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USE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42080" y="1242218"/>
            <a:ext cx="5042427" cy="4312933"/>
          </a:xfrm>
        </p:spPr>
        <p:txBody>
          <a:bodyPr>
            <a:normAutofit/>
          </a:bodyPr>
          <a:lstStyle/>
          <a:p>
            <a:r>
              <a:rPr lang="en-US" dirty="0"/>
              <a:t>Con</a:t>
            </a:r>
            <a:r>
              <a:rPr lang="ro-RO" dirty="0"/>
              <a:t>ectează </a:t>
            </a:r>
            <a:r>
              <a:rPr lang="en-US" dirty="0"/>
              <a:t>SPIKE Prime </a:t>
            </a:r>
            <a:r>
              <a:rPr lang="ro-RO" dirty="0"/>
              <a:t>sau </a:t>
            </a:r>
            <a:r>
              <a:rPr lang="en-US" dirty="0"/>
              <a:t>Robot Inventor </a:t>
            </a:r>
            <a:r>
              <a:rPr lang="ro-RO" dirty="0"/>
              <a:t>la calculatorul tău utilizând un cablu USB pentru actualizări.</a:t>
            </a:r>
            <a:endParaRPr lang="en-US" dirty="0"/>
          </a:p>
          <a:p>
            <a:r>
              <a:rPr lang="ro-RO" dirty="0"/>
              <a:t>Software-ul se va autoconecta la brick dacă utilizezi cablu </a:t>
            </a:r>
            <a:r>
              <a:rPr lang="en-US" dirty="0"/>
              <a:t>USB</a:t>
            </a:r>
            <a:r>
              <a:rPr lang="ro-RO" dirty="0"/>
              <a:t>.</a:t>
            </a:r>
            <a:endParaRPr lang="en-US" dirty="0"/>
          </a:p>
          <a:p>
            <a:r>
              <a:rPr lang="en-US" dirty="0"/>
              <a:t>Not</a:t>
            </a:r>
            <a:r>
              <a:rPr lang="ro-RO" dirty="0"/>
              <a:t>ă</a:t>
            </a:r>
            <a:r>
              <a:rPr lang="en-US" dirty="0"/>
              <a:t>: </a:t>
            </a:r>
            <a:r>
              <a:rPr lang="ro-RO" dirty="0"/>
              <a:t> Dacă folosești </a:t>
            </a:r>
            <a:r>
              <a:rPr lang="en-US" dirty="0"/>
              <a:t>iOS,  Android, </a:t>
            </a:r>
            <a:r>
              <a:rPr lang="ro-RO" dirty="0"/>
              <a:t>sau versiunea </a:t>
            </a:r>
            <a:r>
              <a:rPr lang="en-US" dirty="0"/>
              <a:t> Chromebook </a:t>
            </a:r>
            <a:r>
              <a:rPr lang="ro-RO" dirty="0"/>
              <a:t>a </a:t>
            </a:r>
            <a:r>
              <a:rPr lang="en-US" dirty="0"/>
              <a:t>software</a:t>
            </a:r>
            <a:r>
              <a:rPr lang="ro-RO" dirty="0"/>
              <a:t>-ului</a:t>
            </a:r>
            <a:r>
              <a:rPr lang="en-US" dirty="0"/>
              <a:t>,</a:t>
            </a:r>
            <a:r>
              <a:rPr lang="ro-RO" dirty="0"/>
              <a:t> s-ar putea să ai nevoie să conectezi </a:t>
            </a:r>
            <a:r>
              <a:rPr lang="en-US" dirty="0"/>
              <a:t>Hub</a:t>
            </a:r>
            <a:r>
              <a:rPr lang="ro-RO" dirty="0"/>
              <a:t>-ul utlizând un </a:t>
            </a:r>
            <a:r>
              <a:rPr lang="en-US" dirty="0"/>
              <a:t>computer </a:t>
            </a:r>
            <a:r>
              <a:rPr lang="ro-RO" dirty="0"/>
              <a:t>prima dată când actualizezi </a:t>
            </a:r>
            <a:r>
              <a:rPr lang="en-US" dirty="0"/>
              <a:t>firmware</a:t>
            </a:r>
            <a:r>
              <a:rPr lang="ro-RO" dirty="0"/>
              <a:t>-ul pe H</a:t>
            </a:r>
            <a:r>
              <a:rPr lang="en-US" dirty="0" err="1"/>
              <a:t>ub</a:t>
            </a:r>
            <a:r>
              <a:rPr lang="en-US" dirty="0"/>
              <a:t>. </a:t>
            </a:r>
            <a:r>
              <a:rPr lang="ro-RO" dirty="0"/>
              <a:t>Update-uri ulterioare pot fi disponibile </a:t>
            </a:r>
            <a:r>
              <a:rPr lang="en-US" dirty="0"/>
              <a:t>via Bluetooth. [</a:t>
            </a:r>
            <a:r>
              <a:rPr lang="ro-RO" dirty="0"/>
              <a:t>Acest proces se poate actualiza ulterior</a:t>
            </a:r>
            <a:r>
              <a:rPr lang="en-US" dirty="0"/>
              <a:t>.]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18FC27-407A-4F8C-85FE-2F82CAB1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4952" y="1323609"/>
            <a:ext cx="325641" cy="312615"/>
          </a:xfrm>
          <a:prstGeom prst="rect">
            <a:avLst/>
          </a:prstGeom>
          <a:noFill/>
          <a:ln w="5715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604BD-089B-664C-B1F1-8A854E78C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9" y="3529517"/>
            <a:ext cx="3188135" cy="26796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7A4D6D-573A-FF4A-B779-BB9737F7956E}"/>
              </a:ext>
            </a:extLst>
          </p:cNvPr>
          <p:cNvSpPr/>
          <p:nvPr/>
        </p:nvSpPr>
        <p:spPr>
          <a:xfrm>
            <a:off x="3069421" y="3680729"/>
            <a:ext cx="325641" cy="312615"/>
          </a:xfrm>
          <a:prstGeom prst="rect">
            <a:avLst/>
          </a:prstGeom>
          <a:noFill/>
          <a:ln w="5715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6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F41D-286D-4606-B80B-0E8B7B76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Instal</a:t>
            </a:r>
            <a:r>
              <a:rPr lang="ro-RO" dirty="0"/>
              <a:t>ează ultima versiune de </a:t>
            </a:r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1DE1A-2D53-4C31-8344-64B82CAB3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51752" cy="5082601"/>
          </a:xfrm>
        </p:spPr>
        <p:txBody>
          <a:bodyPr/>
          <a:lstStyle/>
          <a:p>
            <a:r>
              <a:rPr lang="en-US" dirty="0">
                <a:hlinkClick r:id="rId2"/>
              </a:rPr>
              <a:t>SPIKE Prime: https://education.lego.com/en-us/downloads/spike-prime/software</a:t>
            </a:r>
            <a:endParaRPr lang="en-US" dirty="0"/>
          </a:p>
          <a:p>
            <a:r>
              <a:rPr lang="en-US" dirty="0">
                <a:hlinkClick r:id="rId3"/>
              </a:rPr>
              <a:t>Robot Inventor: https://www.lego.com/en-us/service/device-guide/mindstorms-robot-inventor/</a:t>
            </a:r>
            <a:endParaRPr lang="en-US" dirty="0"/>
          </a:p>
          <a:p>
            <a:r>
              <a:rPr lang="ro-RO" dirty="0"/>
              <a:t>Poți verifica pentru actualizările </a:t>
            </a:r>
            <a:r>
              <a:rPr lang="en-US" dirty="0"/>
              <a:t>SPIKE Prime Software </a:t>
            </a:r>
            <a:r>
              <a:rPr lang="ro-RO" dirty="0"/>
              <a:t>ăn interiorul aplicației.</a:t>
            </a:r>
            <a:endParaRPr lang="en-US" dirty="0"/>
          </a:p>
          <a:p>
            <a:pPr lvl="1"/>
            <a:r>
              <a:rPr lang="ro-RO" dirty="0"/>
              <a:t>Apasă pe comanda </a:t>
            </a:r>
            <a:r>
              <a:rPr lang="en-US" dirty="0"/>
              <a:t>Help Menu </a:t>
            </a:r>
            <a:r>
              <a:rPr lang="ro-RO" dirty="0"/>
              <a:t>din interiorul unui proiect și verifică dacă există actualizări disponibile.</a:t>
            </a:r>
            <a:endParaRPr lang="en-US" dirty="0"/>
          </a:p>
          <a:p>
            <a:r>
              <a:rPr lang="ro-RO" dirty="0"/>
              <a:t>La </a:t>
            </a:r>
            <a:r>
              <a:rPr lang="en-US" dirty="0"/>
              <a:t>Robot Inventor</a:t>
            </a:r>
            <a:r>
              <a:rPr lang="ro-RO" dirty="0"/>
              <a:t> nu există o opțiune echivalentă</a:t>
            </a:r>
            <a:r>
              <a:rPr lang="en-US" dirty="0"/>
              <a:t> (</a:t>
            </a:r>
            <a:r>
              <a:rPr lang="ro-RO" dirty="0"/>
              <a:t>veți fi anunțat dacă există actualizări sau poți vizita aplicația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47E62-7E05-4C21-8C7D-6BE327FB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5DAEF-9381-4B5A-9028-8AF3C04B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A50A695-5618-3641-BBAF-5ABA5BBC5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709" y="3890452"/>
            <a:ext cx="2321432" cy="2036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338DC4D-CEAB-AF53-40C7-98E8EF828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23" y="3890452"/>
            <a:ext cx="4031972" cy="2031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923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3150-4D4E-8E44-A531-82760A7C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ro-RO" dirty="0"/>
              <a:t>um poți să verifici ce  versiune de Software folosești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0DC63-40F6-2743-9607-F647A2FE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B5A5B-C962-5B42-9322-F7A7D87E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353B1-20EF-B249-925E-76D6E37411EA}"/>
              </a:ext>
            </a:extLst>
          </p:cNvPr>
          <p:cNvSpPr txBox="1"/>
          <p:nvPr/>
        </p:nvSpPr>
        <p:spPr>
          <a:xfrm>
            <a:off x="440900" y="5723600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SPIKE Prime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B8F4E-9639-E14D-904D-62C13C47429A}"/>
              </a:ext>
            </a:extLst>
          </p:cNvPr>
          <p:cNvSpPr txBox="1"/>
          <p:nvPr/>
        </p:nvSpPr>
        <p:spPr>
          <a:xfrm>
            <a:off x="5697289" y="5750352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Robot Inventor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75BE9C2-2C9A-6241-86CD-0F63377D6BD8}"/>
              </a:ext>
            </a:extLst>
          </p:cNvPr>
          <p:cNvSpPr txBox="1">
            <a:spLocks/>
          </p:cNvSpPr>
          <p:nvPr/>
        </p:nvSpPr>
        <p:spPr>
          <a:xfrm>
            <a:off x="155088" y="1140006"/>
            <a:ext cx="8624796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Î</a:t>
            </a:r>
            <a:r>
              <a:rPr lang="en-US" dirty="0"/>
              <a:t>n SPIKE, </a:t>
            </a:r>
            <a:r>
              <a:rPr lang="ro-RO" dirty="0"/>
              <a:t>apasă pe butonul S</a:t>
            </a:r>
            <a:r>
              <a:rPr lang="en-US" dirty="0"/>
              <a:t>PIKE </a:t>
            </a:r>
            <a:r>
              <a:rPr lang="ro-RO" dirty="0"/>
              <a:t>și selectează </a:t>
            </a:r>
            <a:r>
              <a:rPr lang="en-US" dirty="0"/>
              <a:t>About </a:t>
            </a:r>
          </a:p>
          <a:p>
            <a:r>
              <a:rPr lang="ro-RO" dirty="0"/>
              <a:t>Î</a:t>
            </a:r>
            <a:r>
              <a:rPr lang="en-US" dirty="0"/>
              <a:t>n Robot Inventor, </a:t>
            </a:r>
            <a:r>
              <a:rPr lang="ro-RO" dirty="0"/>
              <a:t>apasă pe butonul </a:t>
            </a:r>
            <a:r>
              <a:rPr lang="en-US" dirty="0"/>
              <a:t>MINDSTORMS </a:t>
            </a:r>
            <a:r>
              <a:rPr lang="ro-RO" dirty="0"/>
              <a:t>și selectează</a:t>
            </a:r>
            <a:r>
              <a:rPr lang="en-US" dirty="0"/>
              <a:t> About</a:t>
            </a:r>
          </a:p>
        </p:txBody>
      </p:sp>
      <p:pic>
        <p:nvPicPr>
          <p:cNvPr id="6" name="Picture 5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0EF07D37-CB03-E173-B8E4-E1BF1F4CF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1" y="2134104"/>
            <a:ext cx="2082800" cy="2552700"/>
          </a:xfrm>
          <a:prstGeom prst="rect">
            <a:avLst/>
          </a:prstGeom>
        </p:spPr>
      </p:pic>
      <p:pic>
        <p:nvPicPr>
          <p:cNvPr id="19" name="Picture 18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6962D7C7-7452-705A-37DA-9E2A1B1E9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347" y="3662094"/>
            <a:ext cx="2839863" cy="19991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C46E5-4160-CC4D-A38B-59307170439D}"/>
              </a:ext>
            </a:extLst>
          </p:cNvPr>
          <p:cNvSpPr/>
          <p:nvPr/>
        </p:nvSpPr>
        <p:spPr>
          <a:xfrm>
            <a:off x="175260" y="2410897"/>
            <a:ext cx="2082800" cy="374254"/>
          </a:xfrm>
          <a:prstGeom prst="rect">
            <a:avLst/>
          </a:prstGeom>
          <a:noFill/>
          <a:ln w="5715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951B86DC-E227-F1A0-7F13-1D77936A8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994" y="2222116"/>
            <a:ext cx="2768600" cy="2527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C3BC63-F93E-3144-9F0E-5E07E216E6FE}"/>
              </a:ext>
            </a:extLst>
          </p:cNvPr>
          <p:cNvSpPr/>
          <p:nvPr/>
        </p:nvSpPr>
        <p:spPr>
          <a:xfrm>
            <a:off x="4960172" y="2563943"/>
            <a:ext cx="2767422" cy="312615"/>
          </a:xfrm>
          <a:prstGeom prst="rect">
            <a:avLst/>
          </a:prstGeom>
          <a:noFill/>
          <a:ln w="5715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5597DA95-A76D-494B-B7BE-4A0F6507B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965" y="3662095"/>
            <a:ext cx="2810778" cy="192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2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A58AE-222D-48A7-8021-BF3B6C15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Actualizarea sistemului de operare a hub-ului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D02E9-0BA2-4B2E-939C-285D30C79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67036" cy="5082601"/>
          </a:xfrm>
        </p:spPr>
        <p:txBody>
          <a:bodyPr/>
          <a:lstStyle/>
          <a:p>
            <a:r>
              <a:rPr lang="ro-RO" dirty="0"/>
              <a:t>Dacă există actualizări disponibile pentru </a:t>
            </a:r>
            <a:r>
              <a:rPr lang="en-US" dirty="0"/>
              <a:t>SPIKE Prime </a:t>
            </a:r>
            <a:r>
              <a:rPr lang="ro-RO" dirty="0"/>
              <a:t>sau</a:t>
            </a:r>
            <a:r>
              <a:rPr lang="en-US" dirty="0"/>
              <a:t> Robot Inventor, </a:t>
            </a:r>
            <a:r>
              <a:rPr lang="ro-RO" dirty="0"/>
              <a:t>vei primi un </a:t>
            </a:r>
            <a:r>
              <a:rPr lang="en-US" dirty="0"/>
              <a:t>popup </a:t>
            </a:r>
            <a:r>
              <a:rPr lang="ro-RO" dirty="0"/>
              <a:t>care îți va spune să actualizezi Hub-ul.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B2C6E-16E0-4A03-AA7A-0AF57CE9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512AA-9E5F-4D92-A3C5-2FB2AB57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FC5250-7415-470B-AD57-8C240B0C1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69" t="31650" r="30642" b="28307"/>
          <a:stretch/>
        </p:blipFill>
        <p:spPr>
          <a:xfrm>
            <a:off x="1172445" y="2958403"/>
            <a:ext cx="2918460" cy="2179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5E3043-E765-C24D-98B0-2334F9BE7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14" y="2905158"/>
            <a:ext cx="3662801" cy="22325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D97759-4C97-0446-9F4B-2122BB412188}"/>
              </a:ext>
            </a:extLst>
          </p:cNvPr>
          <p:cNvSpPr txBox="1"/>
          <p:nvPr/>
        </p:nvSpPr>
        <p:spPr>
          <a:xfrm>
            <a:off x="1172445" y="5232048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SPIKE Prime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0095DC-16CA-C549-94E1-D09FF5F1E603}"/>
              </a:ext>
            </a:extLst>
          </p:cNvPr>
          <p:cNvSpPr txBox="1"/>
          <p:nvPr/>
        </p:nvSpPr>
        <p:spPr>
          <a:xfrm>
            <a:off x="5272572" y="5232048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Robot Inventor</a:t>
            </a:r>
          </a:p>
        </p:txBody>
      </p:sp>
    </p:spTree>
    <p:extLst>
      <p:ext uri="{BB962C8B-B14F-4D97-AF65-F5344CB8AC3E}">
        <p14:creationId xmlns:p14="http://schemas.microsoft.com/office/powerpoint/2010/main" val="264830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6A1A-9317-4BB3-AD5C-605881A5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</a:t>
            </a:r>
            <a:r>
              <a:rPr lang="ro-RO" dirty="0"/>
              <a:t>ează cel mai nou sistem de operare pentru </a:t>
            </a:r>
            <a:r>
              <a:rPr lang="en-US" dirty="0"/>
              <a:t>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C0176-2A9F-4007-A517-D511C43E9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028292" cy="5082601"/>
          </a:xfrm>
        </p:spPr>
        <p:txBody>
          <a:bodyPr/>
          <a:lstStyle/>
          <a:p>
            <a:r>
              <a:rPr lang="ro-RO" dirty="0"/>
              <a:t>Când un nou sistem de operare pentru HUB este disponibil  un buton de update va apărea lângă vechiul sistem de operare pe Das</a:t>
            </a:r>
            <a:r>
              <a:rPr lang="en-US" dirty="0" err="1"/>
              <a:t>hboard</a:t>
            </a:r>
            <a:r>
              <a:rPr lang="en-US" dirty="0"/>
              <a:t> </a:t>
            </a:r>
            <a:endParaRPr lang="ro-RO" dirty="0"/>
          </a:p>
          <a:p>
            <a:pPr marL="0" indent="0">
              <a:buNone/>
            </a:pPr>
            <a:endParaRPr lang="en-US" dirty="0"/>
          </a:p>
          <a:p>
            <a:r>
              <a:rPr lang="ro-RO" dirty="0"/>
              <a:t>Vei vedea de asemenea un</a:t>
            </a:r>
            <a:r>
              <a:rPr lang="en-US" dirty="0"/>
              <a:t> pop-up </a:t>
            </a:r>
            <a:r>
              <a:rPr lang="ro-RO" dirty="0"/>
              <a:t>pe partea dreaptă a ecranului indicând ca un nou sistem de operare este disponibil.</a:t>
            </a:r>
          </a:p>
          <a:p>
            <a:pPr marL="0" indent="0">
              <a:buNone/>
            </a:pPr>
            <a:endParaRPr lang="en-US" dirty="0"/>
          </a:p>
          <a:p>
            <a:r>
              <a:rPr lang="ro-RO" dirty="0"/>
              <a:t>Nu deconecta niciodata </a:t>
            </a:r>
            <a:r>
              <a:rPr lang="en-US" dirty="0"/>
              <a:t>Hub</a:t>
            </a:r>
            <a:r>
              <a:rPr lang="ro-RO" dirty="0"/>
              <a:t>-ul atunci când actualizarea se instalează.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B66A8-24BD-4123-B6A1-613DC0F0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CEB4A-7D09-4DBC-A075-6B4167FD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8EBC1E-F330-4D7C-9866-A878B4C6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246" y="3541133"/>
            <a:ext cx="3143336" cy="2432048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5DA871-A412-4358-B657-E857525370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0" t="24353" r="5690" b="24012"/>
          <a:stretch/>
        </p:blipFill>
        <p:spPr>
          <a:xfrm>
            <a:off x="5290246" y="2525066"/>
            <a:ext cx="3143336" cy="723795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3F6B5B2-DCE6-45C8-B97E-96110B72518C}"/>
              </a:ext>
            </a:extLst>
          </p:cNvPr>
          <p:cNvGrpSpPr/>
          <p:nvPr/>
        </p:nvGrpSpPr>
        <p:grpSpPr>
          <a:xfrm>
            <a:off x="4958994" y="1140006"/>
            <a:ext cx="3381375" cy="1066800"/>
            <a:chOff x="4548692" y="1471494"/>
            <a:chExt cx="3381375" cy="1066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9F5234-04C3-4E6B-B194-5E07CBB28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8692" y="1471494"/>
              <a:ext cx="3381375" cy="1066800"/>
            </a:xfrm>
            <a:prstGeom prst="rect">
              <a:avLst/>
            </a:prstGeom>
          </p:spPr>
        </p:pic>
        <p:pic>
          <p:nvPicPr>
            <p:cNvPr id="12" name="Picture 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66EBC38-4F6F-4083-8808-CE037DCF7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563" t="35766" r="53849" b="30802"/>
            <a:stretch/>
          </p:blipFill>
          <p:spPr>
            <a:xfrm>
              <a:off x="5701089" y="1964517"/>
              <a:ext cx="1990939" cy="55591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E7EDB3-DB9C-4DCA-B44A-33C3FAD6D1AF}"/>
                </a:ext>
              </a:extLst>
            </p:cNvPr>
            <p:cNvSpPr/>
            <p:nvPr/>
          </p:nvSpPr>
          <p:spPr>
            <a:xfrm>
              <a:off x="6864104" y="2008219"/>
              <a:ext cx="683213" cy="20002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220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3150-4D4E-8E44-A531-82760A7C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Verifică ce versiune de sistem de operare folosești pe hub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0DC63-40F6-2743-9607-F647A2FE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B5A5B-C962-5B42-9322-F7A7D87E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D56FB-60C8-5E4B-B391-3FD7F599E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Pentru a verifica ce versiune de </a:t>
            </a:r>
            <a:r>
              <a:rPr lang="en-US" dirty="0"/>
              <a:t>firmware </a:t>
            </a:r>
            <a:r>
              <a:rPr lang="ro-RO" dirty="0"/>
              <a:t>ai instalat pe HUB</a:t>
            </a:r>
            <a:r>
              <a:rPr lang="en-US" dirty="0"/>
              <a:t>, </a:t>
            </a:r>
            <a:r>
              <a:rPr lang="ro-RO" dirty="0"/>
              <a:t>poți apăsa pe iconita mică de pe HUB, fie în SP</a:t>
            </a:r>
            <a:r>
              <a:rPr lang="en-US" dirty="0"/>
              <a:t>IKE Prime </a:t>
            </a:r>
            <a:r>
              <a:rPr lang="ro-RO" dirty="0"/>
              <a:t>sau</a:t>
            </a:r>
            <a:r>
              <a:rPr lang="en-US" dirty="0"/>
              <a:t> Robot Inventor </a:t>
            </a:r>
            <a:r>
              <a:rPr lang="ro-RO" dirty="0"/>
              <a:t>din interiorul unui </a:t>
            </a:r>
            <a:r>
              <a:rPr lang="en-US" dirty="0"/>
              <a:t>Pro</a:t>
            </a:r>
            <a:r>
              <a:rPr lang="ro-RO" dirty="0"/>
              <a:t>i</a:t>
            </a:r>
            <a:r>
              <a:rPr lang="en-US" dirty="0" err="1"/>
              <a:t>ect</a:t>
            </a:r>
            <a:r>
              <a:rPr lang="ro-RO" dirty="0"/>
              <a:t>.</a:t>
            </a:r>
            <a:endParaRPr lang="en-US" dirty="0"/>
          </a:p>
          <a:p>
            <a:r>
              <a:rPr lang="ro-RO" dirty="0"/>
              <a:t>Aceasta te va duce pe </a:t>
            </a:r>
            <a:r>
              <a:rPr lang="en-US" dirty="0"/>
              <a:t>Dashboard </a:t>
            </a:r>
            <a:r>
              <a:rPr lang="ro-RO" dirty="0"/>
              <a:t>unde poți vedea versiunea de </a:t>
            </a:r>
            <a:r>
              <a:rPr lang="en-US" dirty="0"/>
              <a:t>firmware </a:t>
            </a:r>
            <a:r>
              <a:rPr lang="ro-RO" dirty="0"/>
              <a:t>în partea stânga sus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8D0B4E-264E-DD45-9F71-7BE1E6525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00" y="2699422"/>
            <a:ext cx="4000445" cy="28230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9E4797-830D-D745-A625-059268E70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21" y="2691836"/>
            <a:ext cx="3638866" cy="28154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CF9DF9-AA66-8C48-95C1-AE9A70E9F915}"/>
              </a:ext>
            </a:extLst>
          </p:cNvPr>
          <p:cNvSpPr/>
          <p:nvPr/>
        </p:nvSpPr>
        <p:spPr>
          <a:xfrm>
            <a:off x="4873214" y="2691836"/>
            <a:ext cx="1141506" cy="325120"/>
          </a:xfrm>
          <a:prstGeom prst="rect">
            <a:avLst/>
          </a:prstGeom>
          <a:noFill/>
          <a:ln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5914BE-03AD-F743-AD40-9468B3FE84A7}"/>
              </a:ext>
            </a:extLst>
          </p:cNvPr>
          <p:cNvSpPr/>
          <p:nvPr/>
        </p:nvSpPr>
        <p:spPr>
          <a:xfrm>
            <a:off x="951640" y="2691836"/>
            <a:ext cx="1035406" cy="457764"/>
          </a:xfrm>
          <a:prstGeom prst="rect">
            <a:avLst/>
          </a:prstGeom>
          <a:noFill/>
          <a:ln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E856FA-91C4-C041-B260-46B8385D426E}"/>
              </a:ext>
            </a:extLst>
          </p:cNvPr>
          <p:cNvSpPr txBox="1"/>
          <p:nvPr/>
        </p:nvSpPr>
        <p:spPr>
          <a:xfrm>
            <a:off x="1202925" y="5533328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SPIKE Prime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5FF9FE-E408-E544-A018-D37F975E7438}"/>
              </a:ext>
            </a:extLst>
          </p:cNvPr>
          <p:cNvSpPr txBox="1"/>
          <p:nvPr/>
        </p:nvSpPr>
        <p:spPr>
          <a:xfrm>
            <a:off x="5187501" y="5533328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Robot Inventor</a:t>
            </a:r>
          </a:p>
        </p:txBody>
      </p:sp>
    </p:spTree>
    <p:extLst>
      <p:ext uri="{BB962C8B-B14F-4D97-AF65-F5344CB8AC3E}">
        <p14:creationId xmlns:p14="http://schemas.microsoft.com/office/powerpoint/2010/main" val="150475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100A-53EB-49A5-9E3B-8D22B2B2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Redenumirea hub-ului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3AC9A-7C8D-4733-A46D-365835E6A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67036" cy="4915353"/>
          </a:xfrm>
        </p:spPr>
        <p:txBody>
          <a:bodyPr>
            <a:normAutofit/>
          </a:bodyPr>
          <a:lstStyle/>
          <a:p>
            <a:r>
              <a:rPr lang="ro-RO" dirty="0"/>
              <a:t>Prima dată când actualizezi sistemul de operare a Hub-ului</a:t>
            </a:r>
            <a:r>
              <a:rPr lang="en-US" dirty="0"/>
              <a:t>,</a:t>
            </a:r>
            <a:r>
              <a:rPr lang="ro-RO" dirty="0"/>
              <a:t> va apărea solicitarea de a redenumi </a:t>
            </a:r>
            <a:r>
              <a:rPr lang="en-US" dirty="0"/>
              <a:t>Hub</a:t>
            </a:r>
            <a:r>
              <a:rPr lang="ro-RO" dirty="0"/>
              <a:t>-ul.</a:t>
            </a:r>
            <a:endParaRPr lang="en-US" dirty="0"/>
          </a:p>
          <a:p>
            <a:r>
              <a:rPr lang="ro-RO" dirty="0"/>
              <a:t>Poți face numi </a:t>
            </a:r>
            <a:r>
              <a:rPr lang="en-US" dirty="0"/>
              <a:t>Hub</a:t>
            </a:r>
            <a:r>
              <a:rPr lang="ro-RO" dirty="0"/>
              <a:t>-ul, apăsând pe iconița mică a Hub-ului în proiect și</a:t>
            </a:r>
            <a:r>
              <a:rPr lang="en-US" dirty="0"/>
              <a:t> </a:t>
            </a:r>
            <a:r>
              <a:rPr lang="ro-RO" dirty="0"/>
              <a:t>intrând în D</a:t>
            </a:r>
            <a:r>
              <a:rPr lang="en-US" dirty="0" err="1"/>
              <a:t>ashboard</a:t>
            </a:r>
            <a:r>
              <a:rPr lang="ro-RO" dirty="0"/>
              <a:t>-ul Hub-ului. </a:t>
            </a:r>
          </a:p>
          <a:p>
            <a:r>
              <a:rPr lang="ro-RO" dirty="0"/>
              <a:t>Î</a:t>
            </a:r>
            <a:r>
              <a:rPr lang="en-US" dirty="0"/>
              <a:t>n Dashboard</a:t>
            </a:r>
            <a:r>
              <a:rPr lang="ro-RO" dirty="0"/>
              <a:t>-ul </a:t>
            </a:r>
            <a:r>
              <a:rPr lang="en-US" dirty="0"/>
              <a:t>SPIKE Prime </a:t>
            </a:r>
            <a:r>
              <a:rPr lang="ro-RO" dirty="0"/>
              <a:t>sau</a:t>
            </a:r>
            <a:r>
              <a:rPr lang="en-US" dirty="0"/>
              <a:t> Robot Inventor, </a:t>
            </a:r>
            <a:r>
              <a:rPr lang="ro-RO" dirty="0"/>
              <a:t>apasă pe cele 3 puncte din dreapta sus și redenumește </a:t>
            </a:r>
            <a:r>
              <a:rPr lang="en-US" dirty="0"/>
              <a:t>Hub</a:t>
            </a:r>
            <a:r>
              <a:rPr lang="ro-RO" dirty="0"/>
              <a:t>-ul.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77D15-F323-4FCD-BF5D-CFEF54AA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A42F-B1D0-45E7-B8FF-F78AC167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DC99FA2-F9C5-49A3-80FB-8C73CD850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9" r="1057" b="1439"/>
          <a:stretch/>
        </p:blipFill>
        <p:spPr>
          <a:xfrm>
            <a:off x="681318" y="3163218"/>
            <a:ext cx="3504602" cy="2748640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AB1507-313C-464F-9B5A-D6CEE8134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370" y="3144466"/>
            <a:ext cx="3956069" cy="27917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FDD740-98F7-074E-9858-5402B62CA19C}"/>
              </a:ext>
            </a:extLst>
          </p:cNvPr>
          <p:cNvSpPr txBox="1"/>
          <p:nvPr/>
        </p:nvSpPr>
        <p:spPr>
          <a:xfrm>
            <a:off x="994075" y="5911858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SPIKE Prime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CC0A61-DE22-DD4B-B50C-A88B4C915677}"/>
              </a:ext>
            </a:extLst>
          </p:cNvPr>
          <p:cNvSpPr txBox="1"/>
          <p:nvPr/>
        </p:nvSpPr>
        <p:spPr>
          <a:xfrm>
            <a:off x="5450941" y="5936184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Robot Inventor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3498F7-14E7-0F4A-A67C-A7942337BD97}"/>
              </a:ext>
            </a:extLst>
          </p:cNvPr>
          <p:cNvSpPr/>
          <p:nvPr/>
        </p:nvSpPr>
        <p:spPr>
          <a:xfrm>
            <a:off x="7956971" y="3144467"/>
            <a:ext cx="770467" cy="878893"/>
          </a:xfrm>
          <a:prstGeom prst="rect">
            <a:avLst/>
          </a:prstGeom>
          <a:noFill/>
          <a:ln w="5715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0175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2707</TotalTime>
  <Words>734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Helvetica Neue</vt:lpstr>
      <vt:lpstr>Wingdings 2</vt:lpstr>
      <vt:lpstr>Dividend</vt:lpstr>
      <vt:lpstr>instaLAREA software-ULUI &amp; Firmware-ULUI PE SPIKE Prime ȘI ROBOT INVENTOR </vt:lpstr>
      <vt:lpstr>Lesson Objectives</vt:lpstr>
      <vt:lpstr>FIRST USE</vt:lpstr>
      <vt:lpstr>Instalează ultima versiune de Software</vt:lpstr>
      <vt:lpstr>Cum poți să verifici ce  versiune de Software folosești</vt:lpstr>
      <vt:lpstr>Actualizarea sistemului de operare a hub-ului</vt:lpstr>
      <vt:lpstr>INSTALează cel mai nou sistem de operare pentru HUB</vt:lpstr>
      <vt:lpstr>Verifică ce versiune de sistem de operare folosești pe hub</vt:lpstr>
      <vt:lpstr>Redenumirea hub-ului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Adnim</cp:lastModifiedBy>
  <cp:revision>151</cp:revision>
  <dcterms:created xsi:type="dcterms:W3CDTF">2016-07-04T02:35:12Z</dcterms:created>
  <dcterms:modified xsi:type="dcterms:W3CDTF">2023-08-17T19:03:54Z</dcterms:modified>
</cp:coreProperties>
</file>