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9"/>
  </p:notesMasterIdLst>
  <p:handoutMasterIdLst>
    <p:handoutMasterId r:id="rId10"/>
  </p:handoutMasterIdLst>
  <p:sldIdLst>
    <p:sldId id="275" r:id="rId2"/>
    <p:sldId id="257" r:id="rId3"/>
    <p:sldId id="282" r:id="rId4"/>
    <p:sldId id="283" r:id="rId5"/>
    <p:sldId id="284" r:id="rId6"/>
    <p:sldId id="285" r:id="rId7"/>
    <p:sldId id="28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EE46C5C9-18DA-834F-B53F-346FEFD96792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4056388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1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62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909B806-BF15-DA4E-9357-8DE2F64EE67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05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99D8C3-FC16-5F4B-AB5D-7E2DD811AB7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3D8F8CDF-B117-0948-B2CC-2EA48160C066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35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3A4736-727B-2145-BD5A-E407EE681DE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14CCD1C-5A8A-7A4E-9290-D91E3403975E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64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3FDF9E-83F3-D447-A753-AEDFB2AB12A9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39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EE836D6-DB58-9647-A838-B92CFF7DF0B7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B3A70C0-1CE1-9745-8B1E-CE9F53799959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83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7DE2F4-018C-8A49-AF2D-CE63EF86E9A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487ADD-CFFB-3F42-BFE2-58F6491F3CED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114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2023 Prime Lessons (primelessons.org) CC-BY-NC-SA.  (Last edit: 5/12/2023)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2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04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B19966F-F919-314A-BA02-67786CBBBDD1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254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754" y="2672786"/>
            <a:ext cx="8584534" cy="1294787"/>
          </a:xfrm>
        </p:spPr>
        <p:txBody>
          <a:bodyPr/>
          <a:lstStyle/>
          <a:p>
            <a:r>
              <a:rPr lang="ro-RO" dirty="0"/>
              <a:t>Introducere - senzorul de atingere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</a:t>
            </a:r>
            <a:r>
              <a:rPr lang="ro-RO" dirty="0"/>
              <a:t>și</a:t>
            </a:r>
            <a:r>
              <a:rPr lang="en-US" dirty="0"/>
              <a:t> ARVIND SESHAN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9570884-5F04-80D7-E2AC-EE36535EA8FC}"/>
              </a:ext>
            </a:extLst>
          </p:cNvPr>
          <p:cNvSpPr/>
          <p:nvPr/>
        </p:nvSpPr>
        <p:spPr>
          <a:xfrm>
            <a:off x="2621721" y="5901635"/>
            <a:ext cx="3900558" cy="331304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Aceast</a:t>
            </a:r>
            <a:r>
              <a:rPr lang="ro-RO" sz="1600" dirty="0"/>
              <a:t>ă lecție folosește software SPIKE 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Învață cum să folosești senzorul de atingere</a:t>
            </a:r>
            <a:endParaRPr lang="en-US" dirty="0"/>
          </a:p>
          <a:p>
            <a:r>
              <a:rPr lang="ro-RO" dirty="0"/>
              <a:t>Învață cum să folosești block-ul Așteaptă Până Când</a:t>
            </a:r>
            <a:endParaRPr lang="en-US" dirty="0"/>
          </a:p>
          <a:p>
            <a:r>
              <a:rPr lang="ro-RO" dirty="0"/>
              <a:t>Notă</a:t>
            </a:r>
            <a:r>
              <a:rPr lang="en-US" dirty="0"/>
              <a:t>: </a:t>
            </a:r>
            <a:r>
              <a:rPr lang="ro-RO" dirty="0"/>
              <a:t>Senzorul de atingere nu este disponibil pentru </a:t>
            </a:r>
            <a:br>
              <a:rPr lang="ro-RO" dirty="0"/>
            </a:br>
            <a:r>
              <a:rPr lang="ro-RO" dirty="0"/>
              <a:t>Robot Inventor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  <p:pic>
        <p:nvPicPr>
          <p:cNvPr id="6" name="Content Placeholder 11" descr="A picture containing white, large&#10;&#10;Description automatically generated">
            <a:extLst>
              <a:ext uri="{FF2B5EF4-FFF2-40B4-BE49-F238E27FC236}">
                <a16:creationId xmlns:a16="http://schemas.microsoft.com/office/drawing/2014/main" id="{1797DD80-7D19-44FF-9DFF-6B6108716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0444" y="1140007"/>
            <a:ext cx="3008028" cy="225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77B91-5784-4E91-9C03-6CCEE60E2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Ce este senzorul de atingere?</a:t>
            </a:r>
            <a:endParaRPr lang="en-US" dirty="0"/>
          </a:p>
        </p:txBody>
      </p:sp>
      <p:pic>
        <p:nvPicPr>
          <p:cNvPr id="12" name="Content Placeholder 11" descr="A picture containing white, large&#10;&#10;Description automatically generated">
            <a:extLst>
              <a:ext uri="{FF2B5EF4-FFF2-40B4-BE49-F238E27FC236}">
                <a16:creationId xmlns:a16="http://schemas.microsoft.com/office/drawing/2014/main" id="{8F0DE710-5EBF-4636-9170-B20AEB68E0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04826" y="1233939"/>
            <a:ext cx="3008028" cy="2256021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537FE9-7847-4B91-95F5-564B8DEE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55C57D-BB07-475A-9A11-D44BE043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26EA95B-5BBE-4D2F-881C-EC2D7679C66A}"/>
              </a:ext>
            </a:extLst>
          </p:cNvPr>
          <p:cNvSpPr txBox="1">
            <a:spLocks/>
          </p:cNvSpPr>
          <p:nvPr/>
        </p:nvSpPr>
        <p:spPr>
          <a:xfrm>
            <a:off x="155088" y="1140006"/>
            <a:ext cx="4883637" cy="50826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dirty="0"/>
              <a:t>Senzorul de atingere realizează două tipuri de detecții:</a:t>
            </a:r>
            <a:endParaRPr lang="en-US" dirty="0"/>
          </a:p>
          <a:p>
            <a:pPr lvl="1"/>
            <a:r>
              <a:rPr lang="ro-RO" dirty="0"/>
              <a:t>Detectarea atingerii</a:t>
            </a:r>
            <a:endParaRPr lang="en-US" dirty="0"/>
          </a:p>
          <a:p>
            <a:pPr lvl="1"/>
            <a:r>
              <a:rPr lang="ro-RO" dirty="0"/>
              <a:t>Detectarea forței</a:t>
            </a:r>
            <a:endParaRPr lang="en-US" dirty="0"/>
          </a:p>
          <a:p>
            <a:r>
              <a:rPr lang="ro-RO" dirty="0"/>
              <a:t>Poți  să măsori forța în procente sau în Newtoni.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BF1B819-852B-4F63-A41C-8562CEF1E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704" y="4237832"/>
            <a:ext cx="3448050" cy="17335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ADE071A-5EE7-47A3-B0E0-C1D01D50E2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8725" y="4203519"/>
            <a:ext cx="33337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56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DB529-6322-4163-B7BB-C26CB1454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Cum programezi un senzor de atingere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09D69-8080-49F0-83A7-CE01031A9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5361792" cy="5082601"/>
          </a:xfrm>
        </p:spPr>
        <p:txBody>
          <a:bodyPr>
            <a:normAutofit/>
          </a:bodyPr>
          <a:lstStyle/>
          <a:p>
            <a:r>
              <a:rPr lang="en-US" dirty="0"/>
              <a:t>	</a:t>
            </a:r>
            <a:r>
              <a:rPr lang="ro-RO" dirty="0"/>
              <a:t>Cele trei moduri ale senzorului sunt:</a:t>
            </a:r>
            <a:endParaRPr lang="en-US" dirty="0"/>
          </a:p>
          <a:p>
            <a:pPr lvl="1"/>
            <a:r>
              <a:rPr lang="ro-RO" dirty="0"/>
              <a:t>Apăsat</a:t>
            </a:r>
            <a:r>
              <a:rPr lang="en-US" dirty="0"/>
              <a:t> – </a:t>
            </a:r>
            <a:r>
              <a:rPr lang="ro-RO" dirty="0"/>
              <a:t>este detectat și o atingere ușoară</a:t>
            </a:r>
            <a:endParaRPr lang="en-US" dirty="0"/>
          </a:p>
          <a:p>
            <a:pPr lvl="1"/>
            <a:r>
              <a:rPr lang="ro-RO" dirty="0"/>
              <a:t>Apăsat-Tare</a:t>
            </a:r>
            <a:r>
              <a:rPr lang="en-US" dirty="0"/>
              <a:t> – </a:t>
            </a:r>
            <a:r>
              <a:rPr lang="ro-RO" dirty="0"/>
              <a:t>este apăsat cel puțin 60%</a:t>
            </a:r>
            <a:endParaRPr lang="en-US" dirty="0"/>
          </a:p>
          <a:p>
            <a:pPr lvl="1"/>
            <a:r>
              <a:rPr lang="ro-RO" dirty="0"/>
              <a:t>Eliberat – senzorul nu este apăsat deloc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D42F2-83E1-4B1D-AF71-E324E7695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51D2E8-265D-4F74-8563-4CE93FD8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AE1585-AF96-42B8-B665-5B3907969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737" y="1299041"/>
            <a:ext cx="3125387" cy="1571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69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131B8-A124-4A93-ABD5-B22BFFE05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Provocarea</a:t>
            </a:r>
            <a:r>
              <a:rPr lang="en-US" dirty="0"/>
              <a:t> 1: </a:t>
            </a:r>
            <a:r>
              <a:rPr lang="ro-RO" dirty="0"/>
              <a:t>înaintează până la atingere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ECDA4-F61B-43CC-8476-7FAC9E40B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Programează robotul să înainte până când apeși senzorul de atingere.</a:t>
            </a:r>
            <a:endParaRPr lang="en-US" dirty="0"/>
          </a:p>
          <a:p>
            <a:r>
              <a:rPr lang="ro-RO" dirty="0"/>
              <a:t>Încearcă să folosești senzorul în modul Apăsat și Apăsat-Tare.</a:t>
            </a:r>
            <a:endParaRPr lang="en-US" dirty="0"/>
          </a:p>
          <a:p>
            <a:r>
              <a:rPr lang="ro-RO" dirty="0"/>
              <a:t>Vei folosi block-ul de Așteaptă Până Când pentru a rezolva această misiune.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ro-RO" b="1" dirty="0"/>
              <a:t>Pseudocod</a:t>
            </a:r>
            <a:r>
              <a:rPr lang="en-US" b="1" dirty="0"/>
              <a:t>:</a:t>
            </a:r>
          </a:p>
          <a:p>
            <a:pPr lvl="1"/>
            <a:r>
              <a:rPr lang="ro-RO" dirty="0"/>
              <a:t>Setează </a:t>
            </a:r>
            <a:r>
              <a:rPr lang="ro-RO" b="1" dirty="0"/>
              <a:t>mișcarea motoarelor </a:t>
            </a:r>
            <a:r>
              <a:rPr lang="ro-RO" dirty="0"/>
              <a:t>pentru robot (A și E pentru Droid Bot IV și robotul ADB). </a:t>
            </a:r>
          </a:p>
          <a:p>
            <a:pPr lvl="1"/>
            <a:r>
              <a:rPr lang="ro-RO" dirty="0"/>
              <a:t>Setează </a:t>
            </a:r>
            <a:r>
              <a:rPr lang="ro-RO" b="1" dirty="0"/>
              <a:t>viteza de mișcare </a:t>
            </a:r>
            <a:r>
              <a:rPr lang="ro-RO" dirty="0"/>
              <a:t>pentru robot.</a:t>
            </a:r>
            <a:endParaRPr lang="en-US" dirty="0"/>
          </a:p>
          <a:p>
            <a:pPr lvl="1"/>
            <a:r>
              <a:rPr lang="ro-RO" dirty="0"/>
              <a:t>Începe</a:t>
            </a:r>
            <a:r>
              <a:rPr lang="ro-RO" b="1" dirty="0"/>
              <a:t> mișcarea înainte.</a:t>
            </a:r>
            <a:endParaRPr lang="en-US" b="1" dirty="0"/>
          </a:p>
          <a:p>
            <a:pPr lvl="1"/>
            <a:r>
              <a:rPr lang="ro-RO" dirty="0"/>
              <a:t>Folosește block-ul </a:t>
            </a:r>
            <a:r>
              <a:rPr lang="ro-RO" b="1" dirty="0"/>
              <a:t>Așteaptă Până Când </a:t>
            </a:r>
            <a:r>
              <a:rPr lang="ro-RO" dirty="0"/>
              <a:t>pentru a aștepta ca senzorul să detecteze o apăsare.</a:t>
            </a:r>
            <a:endParaRPr lang="en-US" dirty="0"/>
          </a:p>
          <a:p>
            <a:pPr lvl="1"/>
            <a:r>
              <a:rPr lang="ro-RO" b="1" dirty="0"/>
              <a:t>Oprește mișcarea.</a:t>
            </a:r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325A48-9D7A-4696-B0C8-B6078A4DE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22AC-DD5B-4539-BD50-F97C1ABF9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1FE9C2-F23A-DC35-5E60-3B806931BB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473" y="2398869"/>
            <a:ext cx="3567258" cy="134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06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5579F61-83C6-D34B-5B40-FF7C27A92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208" y="2051684"/>
            <a:ext cx="4445228" cy="409596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AE1277-A831-4459-A239-C8A79F383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provocarea</a:t>
            </a:r>
            <a:r>
              <a:rPr lang="en-US" dirty="0"/>
              <a:t> 1: </a:t>
            </a:r>
            <a:r>
              <a:rPr lang="ro-RO" dirty="0"/>
              <a:t>soluție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3271D-6A4E-4703-ACE7-47069DC4F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8F872-D7AC-41E0-81C5-4001602F2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A83C9C-A8E8-4312-99AD-EB5886EFC402}"/>
              </a:ext>
            </a:extLst>
          </p:cNvPr>
          <p:cNvSpPr/>
          <p:nvPr/>
        </p:nvSpPr>
        <p:spPr>
          <a:xfrm>
            <a:off x="175260" y="1149819"/>
            <a:ext cx="8325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/>
              <a:t>În lecțiile precedente, ai învățat să configurezi robotul. Primul set de block-uri setează mișcarea motoarelor și viteza. ( Vezi Lecția despre Configurarea Robotului.)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FD08FC-0622-45A1-8FA4-EF81A7F93D6E}"/>
              </a:ext>
            </a:extLst>
          </p:cNvPr>
          <p:cNvSpPr txBox="1"/>
          <p:nvPr/>
        </p:nvSpPr>
        <p:spPr>
          <a:xfrm>
            <a:off x="5091380" y="3253656"/>
            <a:ext cx="369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Confirgurează Robotul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2B7C94-FC91-4AAB-88B9-70CD0B8DEE34}"/>
              </a:ext>
            </a:extLst>
          </p:cNvPr>
          <p:cNvSpPr txBox="1"/>
          <p:nvPr/>
        </p:nvSpPr>
        <p:spPr>
          <a:xfrm>
            <a:off x="5091380" y="4184758"/>
            <a:ext cx="369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Începe mișcarea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B0D0B8-955F-4F09-A746-EEB223CC0AB0}"/>
              </a:ext>
            </a:extLst>
          </p:cNvPr>
          <p:cNvSpPr txBox="1"/>
          <p:nvPr/>
        </p:nvSpPr>
        <p:spPr>
          <a:xfrm>
            <a:off x="5091380" y="4780767"/>
            <a:ext cx="3853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Așteaptă până când senzorul de atingere este apăsat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DFEB74-8523-BA7D-2784-1240324637C3}"/>
              </a:ext>
            </a:extLst>
          </p:cNvPr>
          <p:cNvSpPr txBox="1"/>
          <p:nvPr/>
        </p:nvSpPr>
        <p:spPr>
          <a:xfrm>
            <a:off x="5091380" y="5421498"/>
            <a:ext cx="369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Oprește mișcarea</a:t>
            </a:r>
            <a:endParaRPr lang="en-US" dirty="0"/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418EB721-A963-D7B1-F7C5-315B33C189D1}"/>
              </a:ext>
            </a:extLst>
          </p:cNvPr>
          <p:cNvSpPr/>
          <p:nvPr/>
        </p:nvSpPr>
        <p:spPr>
          <a:xfrm>
            <a:off x="4493276" y="2803761"/>
            <a:ext cx="199836" cy="1308016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740DEE-751B-956B-C415-29EE34E416F4}"/>
              </a:ext>
            </a:extLst>
          </p:cNvPr>
          <p:cNvSpPr txBox="1"/>
          <p:nvPr/>
        </p:nvSpPr>
        <p:spPr>
          <a:xfrm>
            <a:off x="5173245" y="1888176"/>
            <a:ext cx="369610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o-RO" b="1" dirty="0"/>
              <a:t>Notă</a:t>
            </a:r>
            <a:r>
              <a:rPr lang="en-US" b="1" dirty="0"/>
              <a:t>: </a:t>
            </a:r>
            <a:r>
              <a:rPr lang="ro-RO" dirty="0"/>
              <a:t>50% este viteza implicită astfel că block-ul de setare a vitezei poate fi omis.  Acesta este inclus pentru ajustarea mișcării la nevoie.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634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</a:t>
            </a:r>
            <a:r>
              <a:rPr lang="ro-RO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a fost creată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pentru</a:t>
            </a:r>
            <a:r>
              <a:rPr lang="en-US" sz="1600" dirty="0"/>
              <a:t> Prime Lessons</a:t>
            </a:r>
            <a:r>
              <a:rPr lang="ro-RO" sz="1600" dirty="0"/>
              <a:t>.</a:t>
            </a:r>
            <a:endParaRPr lang="en-US" sz="1600" dirty="0"/>
          </a:p>
          <a:p>
            <a:r>
              <a:rPr lang="ro-RO" sz="1600" dirty="0"/>
              <a:t>Mai multe lecții sunt disponibile la </a:t>
            </a:r>
            <a:r>
              <a:rPr lang="en-US" sz="1600" dirty="0">
                <a:hlinkClick r:id="rId2"/>
              </a:rPr>
              <a:t>www.primelessons.org</a:t>
            </a:r>
            <a:r>
              <a:rPr lang="ro-RO" sz="1600" dirty="0"/>
              <a:t>.</a:t>
            </a:r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2023 Prime Lessons (primelessons.org) CC-BY-NC-SA.  (Last edit: 5/12/2023)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1143</TotalTime>
  <Words>473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Helvetica Neue</vt:lpstr>
      <vt:lpstr>Wingdings 2</vt:lpstr>
      <vt:lpstr>Dividend</vt:lpstr>
      <vt:lpstr>Introducere - senzorul de atingere</vt:lpstr>
      <vt:lpstr>Obiectivele lecției</vt:lpstr>
      <vt:lpstr>Ce este senzorul de atingere?</vt:lpstr>
      <vt:lpstr>Cum programezi un senzor de atingere</vt:lpstr>
      <vt:lpstr>Provocarea 1: înaintează până la atingere</vt:lpstr>
      <vt:lpstr>provocarea 1: soluție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156</cp:revision>
  <dcterms:created xsi:type="dcterms:W3CDTF">2016-07-04T02:35:12Z</dcterms:created>
  <dcterms:modified xsi:type="dcterms:W3CDTF">2023-08-19T16:22:33Z</dcterms:modified>
</cp:coreProperties>
</file>