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0"/>
  </p:notesMasterIdLst>
  <p:handoutMasterIdLst>
    <p:handoutMasterId r:id="rId11"/>
  </p:handoutMasterIdLst>
  <p:sldIdLst>
    <p:sldId id="275" r:id="rId2"/>
    <p:sldId id="290" r:id="rId3"/>
    <p:sldId id="283" r:id="rId4"/>
    <p:sldId id="284" r:id="rId5"/>
    <p:sldId id="285" r:id="rId6"/>
    <p:sldId id="289" r:id="rId7"/>
    <p:sldId id="291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3"/>
  </p:normalViewPr>
  <p:slideViewPr>
    <p:cSldViewPr snapToGrid="0" snapToObjects="1">
      <p:cViewPr varScale="1">
        <p:scale>
          <a:sx n="131" d="100"/>
          <a:sy n="131" d="100"/>
        </p:scale>
        <p:origin x="10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39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28356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2459D100-1E86-1343-A467-4F971D6DD7FF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115715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5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74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BF70BE-1DE7-2B49-9EAF-DBEBB22DCA0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8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2DFA247-6CEF-1B4A-A4C1-DD2C5C5990B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3BD48F4-C2FD-3E47-9527-E79FF700BB4F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33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432C3F-CF6F-DA4E-A3DF-5150949A1209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52B1B-7F55-9043-82EF-95FCB6C292A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1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398EDF-747E-C944-AAC2-599EC528E5D7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1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E75742-523A-AC4C-846B-BC26EE0C7F8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D41B6E2E-4EB0-D24A-ACF9-BB89CEC7AA63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1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E65075-7EC2-204E-89F6-9DDF4DD10EB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5ABF5E-665C-284B-A08E-8E5AEA77C852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17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SPIKE Prime Lessons (primelessons.org) CC-BY-NC-SA.  (Last edit: 6/20/2023)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2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46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6596CBC-F28A-5245-84AB-231923C45CA4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59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Sincronizarea</a:t>
            </a:r>
            <a:r>
              <a:rPr lang="en-US" dirty="0"/>
              <a:t> </a:t>
            </a:r>
            <a:r>
              <a:rPr lang="en-US" dirty="0" err="1"/>
              <a:t>evenimentelor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 SANJAY </a:t>
            </a:r>
            <a:r>
              <a:rPr lang="en-US" dirty="0" err="1"/>
              <a:t>şi</a:t>
            </a:r>
            <a:r>
              <a:rPr lang="en-US" dirty="0"/>
              <a:t>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5B24004-372A-8D39-C6F4-43A393A8CD60}"/>
              </a:ext>
            </a:extLst>
          </p:cNvPr>
          <p:cNvSpPr/>
          <p:nvPr/>
        </p:nvSpPr>
        <p:spPr>
          <a:xfrm>
            <a:off x="2621721" y="5642617"/>
            <a:ext cx="3900558" cy="59032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 SPIKE3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OBIECTIVELE LECȚIEI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Înțelegerea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</a:t>
            </a:r>
            <a:r>
              <a:rPr lang="en-US" dirty="0" err="1"/>
              <a:t>legată</a:t>
            </a:r>
            <a:r>
              <a:rPr lang="en-US" dirty="0"/>
              <a:t> de </a:t>
            </a:r>
            <a:r>
              <a:rPr lang="en-US" dirty="0" err="1"/>
              <a:t>sincronizare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folosim</a:t>
            </a:r>
            <a:r>
              <a:rPr lang="en-US" dirty="0"/>
              <a:t> </a:t>
            </a:r>
            <a:r>
              <a:rPr lang="en-US" dirty="0" err="1"/>
              <a:t>evenimente</a:t>
            </a:r>
            <a:endParaRPr lang="en-US" dirty="0"/>
          </a:p>
          <a:p>
            <a:r>
              <a:rPr lang="en-US" dirty="0" err="1"/>
              <a:t>Învățarea</a:t>
            </a:r>
            <a:r>
              <a:rPr lang="en-US"/>
              <a:t> tehnicilor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faptul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2 </a:t>
            </a:r>
            <a:r>
              <a:rPr lang="en-US" dirty="0" err="1"/>
              <a:t>evenimente</a:t>
            </a:r>
            <a:r>
              <a:rPr lang="en-US" dirty="0"/>
              <a:t> se </a:t>
            </a:r>
            <a:r>
              <a:rPr lang="en-US" dirty="0" err="1"/>
              <a:t>termină</a:t>
            </a:r>
            <a:r>
              <a:rPr lang="en-US" dirty="0"/>
              <a:t> </a:t>
            </a:r>
            <a:r>
              <a:rPr lang="en-US" dirty="0" err="1"/>
              <a:t>înainte</a:t>
            </a:r>
            <a:r>
              <a:rPr lang="en-US" dirty="0"/>
              <a:t> de a </a:t>
            </a:r>
            <a:r>
              <a:rPr lang="en-US" dirty="0" err="1"/>
              <a:t>trece</a:t>
            </a:r>
            <a:r>
              <a:rPr lang="en-US" dirty="0"/>
              <a:t> la </a:t>
            </a:r>
            <a:r>
              <a:rPr lang="en-US" dirty="0" err="1"/>
              <a:t>următorul</a:t>
            </a:r>
            <a:r>
              <a:rPr lang="en-US" dirty="0"/>
              <a:t> bloc de cod (</a:t>
            </a:r>
            <a:r>
              <a:rPr lang="en-US" dirty="0" err="1"/>
              <a:t>Variabile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blocuri</a:t>
            </a:r>
            <a:r>
              <a:rPr lang="en-US" dirty="0"/>
              <a:t> de </a:t>
            </a:r>
            <a:r>
              <a:rPr lang="en-US" dirty="0" err="1"/>
              <a:t>Aşteptare</a:t>
            </a:r>
            <a:r>
              <a:rPr lang="en-US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05263F-412B-42CF-AF6A-03B24079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4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Folosirea</a:t>
            </a:r>
            <a:r>
              <a:rPr lang="en-US" dirty="0"/>
              <a:t> </a:t>
            </a:r>
            <a:r>
              <a:rPr lang="en-US" dirty="0" err="1"/>
              <a:t>evenimentelor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Evenimentele</a:t>
            </a:r>
            <a:r>
              <a:rPr lang="en-US" sz="2000" dirty="0"/>
              <a:t> sunt </a:t>
            </a:r>
            <a:r>
              <a:rPr lang="ro-RO" sz="2000" dirty="0"/>
              <a:t>utilizate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ro-RO" sz="2000" dirty="0"/>
              <a:t>ca robotul să execute</a:t>
            </a:r>
            <a:r>
              <a:rPr lang="en-US" sz="2000" dirty="0"/>
              <a:t> 2 </a:t>
            </a:r>
            <a:r>
              <a:rPr lang="en-US" sz="2000" dirty="0" err="1"/>
              <a:t>lucruri</a:t>
            </a:r>
            <a:r>
              <a:rPr lang="en-US" sz="2000" dirty="0"/>
              <a:t> </a:t>
            </a:r>
            <a:r>
              <a:rPr lang="en-US" sz="2000" dirty="0" err="1"/>
              <a:t>deodată</a:t>
            </a:r>
            <a:r>
              <a:rPr lang="en-US" sz="2000" dirty="0"/>
              <a:t>:</a:t>
            </a:r>
          </a:p>
          <a:p>
            <a:pPr lvl="1"/>
            <a:r>
              <a:rPr lang="en-US" sz="2000" dirty="0" err="1"/>
              <a:t>Deseori</a:t>
            </a:r>
            <a:r>
              <a:rPr lang="en-US" sz="2000" dirty="0"/>
              <a:t> </a:t>
            </a:r>
            <a:r>
              <a:rPr lang="en-US" sz="2000" dirty="0" err="1"/>
              <a:t>vrem</a:t>
            </a:r>
            <a:r>
              <a:rPr lang="en-US" sz="2000" dirty="0"/>
              <a:t> </a:t>
            </a:r>
            <a:r>
              <a:rPr lang="en-US" sz="2000" dirty="0" err="1"/>
              <a:t>să</a:t>
            </a:r>
            <a:r>
              <a:rPr lang="en-US" sz="2000" dirty="0"/>
              <a:t> se </a:t>
            </a:r>
            <a:r>
              <a:rPr lang="en-US" sz="2000" dirty="0" err="1"/>
              <a:t>întâmple</a:t>
            </a:r>
            <a:r>
              <a:rPr lang="en-US" sz="2000" dirty="0"/>
              <a:t> </a:t>
            </a:r>
            <a:r>
              <a:rPr lang="en-US" sz="2000" dirty="0" err="1"/>
              <a:t>ceva</a:t>
            </a:r>
            <a:r>
              <a:rPr lang="en-US" sz="2000" dirty="0"/>
              <a:t> </a:t>
            </a:r>
            <a:r>
              <a:rPr lang="ro-RO" sz="2000" dirty="0"/>
              <a:t>imediat</a:t>
            </a:r>
            <a:r>
              <a:rPr lang="en-US" sz="2000" dirty="0"/>
              <a:t> </a:t>
            </a:r>
            <a:r>
              <a:rPr lang="en-US" sz="2000" dirty="0" err="1"/>
              <a:t>ce</a:t>
            </a:r>
            <a:r>
              <a:rPr lang="en-US" sz="2000" dirty="0"/>
              <a:t> </a:t>
            </a:r>
            <a:r>
              <a:rPr lang="en-US" sz="2000" dirty="0" err="1"/>
              <a:t>terminăm</a:t>
            </a:r>
            <a:r>
              <a:rPr lang="en-US" sz="2000" dirty="0"/>
              <a:t> un </a:t>
            </a:r>
            <a:r>
              <a:rPr lang="en-US" sz="2000" dirty="0" err="1"/>
              <a:t>eveniment</a:t>
            </a:r>
            <a:endParaRPr lang="en-US" sz="2000" dirty="0"/>
          </a:p>
          <a:p>
            <a:pPr lvl="1"/>
            <a:r>
              <a:rPr lang="en-US" sz="2000" dirty="0" err="1"/>
              <a:t>Greu</a:t>
            </a:r>
            <a:r>
              <a:rPr lang="en-US" sz="2000" dirty="0"/>
              <a:t> de </a:t>
            </a:r>
            <a:r>
              <a:rPr lang="en-US" sz="2000" dirty="0" err="1"/>
              <a:t>ştiut</a:t>
            </a:r>
            <a:r>
              <a:rPr lang="en-US" sz="2000" dirty="0"/>
              <a:t> care </a:t>
            </a:r>
            <a:r>
              <a:rPr lang="en-US" sz="2000" dirty="0" err="1"/>
              <a:t>eveniment</a:t>
            </a:r>
            <a:r>
              <a:rPr lang="en-US" sz="2000" dirty="0"/>
              <a:t> se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termina</a:t>
            </a:r>
            <a:r>
              <a:rPr lang="en-US" sz="2000" dirty="0"/>
              <a:t> </a:t>
            </a:r>
            <a:r>
              <a:rPr lang="en-US" sz="2000" dirty="0" err="1"/>
              <a:t>primul</a:t>
            </a:r>
            <a:r>
              <a:rPr lang="en-US" sz="2000" dirty="0"/>
              <a:t> (</a:t>
            </a:r>
            <a:r>
              <a:rPr lang="en-US" sz="2000" dirty="0" err="1"/>
              <a:t>problema</a:t>
            </a:r>
            <a:r>
              <a:rPr lang="en-US" sz="2000" dirty="0"/>
              <a:t> </a:t>
            </a:r>
            <a:r>
              <a:rPr lang="en-US" sz="2000" dirty="0" err="1"/>
              <a:t>sincronizării</a:t>
            </a:r>
            <a:r>
              <a:rPr lang="en-US" sz="2000" dirty="0"/>
              <a:t>)</a:t>
            </a:r>
          </a:p>
          <a:p>
            <a:r>
              <a:rPr lang="en-US" sz="2200" dirty="0"/>
              <a:t> </a:t>
            </a:r>
            <a:r>
              <a:rPr lang="en-US" sz="2200" dirty="0" err="1"/>
              <a:t>Avem</a:t>
            </a:r>
            <a:r>
              <a:rPr lang="en-US" sz="2200" dirty="0"/>
              <a:t> </a:t>
            </a:r>
            <a:r>
              <a:rPr lang="en-US" sz="2200" dirty="0" err="1"/>
              <a:t>nevoie</a:t>
            </a:r>
            <a:r>
              <a:rPr lang="en-US" sz="2200" dirty="0"/>
              <a:t> </a:t>
            </a:r>
            <a:r>
              <a:rPr lang="en-US" sz="2200" dirty="0" err="1"/>
              <a:t>să</a:t>
            </a:r>
            <a:r>
              <a:rPr lang="en-US" sz="2200" dirty="0"/>
              <a:t> </a:t>
            </a:r>
            <a:r>
              <a:rPr lang="en-US" sz="2200" dirty="0" err="1"/>
              <a:t>sincronizăm</a:t>
            </a:r>
            <a:r>
              <a:rPr lang="en-US" sz="2200" dirty="0"/>
              <a:t> </a:t>
            </a:r>
            <a:r>
              <a:rPr lang="en-US" sz="2200" dirty="0" err="1"/>
              <a:t>evenimentele</a:t>
            </a:r>
            <a:r>
              <a:rPr lang="en-US" sz="2200" dirty="0"/>
              <a:t> </a:t>
            </a:r>
            <a:r>
              <a:rPr lang="en-US" sz="2200" dirty="0" err="1"/>
              <a:t>pentru</a:t>
            </a:r>
            <a:r>
              <a:rPr lang="en-US" sz="2200" dirty="0"/>
              <a:t> a ne </a:t>
            </a:r>
            <a:r>
              <a:rPr lang="en-US" sz="2200" dirty="0" err="1"/>
              <a:t>asigura</a:t>
            </a:r>
            <a:r>
              <a:rPr lang="en-US" sz="2200" dirty="0"/>
              <a:t> </a:t>
            </a:r>
            <a:r>
              <a:rPr lang="en-US" sz="2200" dirty="0" err="1"/>
              <a:t>că</a:t>
            </a:r>
            <a:r>
              <a:rPr lang="en-US" sz="2200" dirty="0"/>
              <a:t> </a:t>
            </a:r>
            <a:r>
              <a:rPr lang="en-US" sz="2200" dirty="0" err="1"/>
              <a:t>ordinea</a:t>
            </a:r>
            <a:r>
              <a:rPr lang="en-US" sz="2200" dirty="0"/>
              <a:t> </a:t>
            </a:r>
            <a:r>
              <a:rPr lang="en-US" sz="2200" dirty="0" err="1"/>
              <a:t>evenimentelor</a:t>
            </a:r>
            <a:r>
              <a:rPr lang="en-US" sz="2200" dirty="0"/>
              <a:t> </a:t>
            </a:r>
            <a:r>
              <a:rPr lang="en-US" sz="2200" dirty="0" err="1"/>
              <a:t>este</a:t>
            </a:r>
            <a:r>
              <a:rPr lang="en-US" sz="2200" dirty="0"/>
              <a:t> </a:t>
            </a:r>
            <a:r>
              <a:rPr lang="en-US" sz="2200" dirty="0" err="1"/>
              <a:t>aşa</a:t>
            </a:r>
            <a:r>
              <a:rPr lang="en-US" sz="2200" dirty="0"/>
              <a:t> cum </a:t>
            </a:r>
            <a:r>
              <a:rPr lang="en-US" sz="2200" dirty="0" err="1"/>
              <a:t>vrem</a:t>
            </a:r>
            <a:r>
              <a:rPr lang="en-US" sz="2200" dirty="0"/>
              <a:t> </a:t>
            </a:r>
            <a:r>
              <a:rPr lang="en-US" sz="2200" dirty="0" err="1"/>
              <a:t>noi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B65B8-24DD-47B1-9637-FF09E5B61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891897" y="4851102"/>
            <a:ext cx="878305" cy="637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14925" y="3106104"/>
            <a:ext cx="48796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dirty="0">
                <a:solidFill>
                  <a:schemeClr val="accent3"/>
                </a:solidFill>
              </a:rPr>
              <a:t>Se </a:t>
            </a:r>
            <a:r>
              <a:rPr lang="en-US" sz="1600" dirty="0" err="1">
                <a:solidFill>
                  <a:schemeClr val="accent3"/>
                </a:solidFill>
              </a:rPr>
              <a:t>va</a:t>
            </a:r>
            <a:r>
              <a:rPr lang="en-US" sz="1600" dirty="0">
                <a:solidFill>
                  <a:schemeClr val="accent3"/>
                </a:solidFill>
              </a:rPr>
              <a:t> </a:t>
            </a:r>
            <a:r>
              <a:rPr lang="en-US" sz="1600" dirty="0" err="1">
                <a:solidFill>
                  <a:schemeClr val="accent3"/>
                </a:solidFill>
              </a:rPr>
              <a:t>întoarce</a:t>
            </a:r>
            <a:r>
              <a:rPr lang="en-US" sz="1600" dirty="0">
                <a:solidFill>
                  <a:schemeClr val="accent3"/>
                </a:solidFill>
              </a:rPr>
              <a:t> </a:t>
            </a:r>
            <a:r>
              <a:rPr lang="en-US" sz="1600" dirty="0" err="1">
                <a:solidFill>
                  <a:schemeClr val="accent3"/>
                </a:solidFill>
              </a:rPr>
              <a:t>robotul</a:t>
            </a:r>
            <a:r>
              <a:rPr lang="en-US" sz="1600" dirty="0">
                <a:solidFill>
                  <a:schemeClr val="accent3"/>
                </a:solidFill>
              </a:rPr>
              <a:t> cu 100 de grade </a:t>
            </a:r>
            <a:r>
              <a:rPr lang="en-US" sz="1600" dirty="0" err="1">
                <a:solidFill>
                  <a:schemeClr val="accent3"/>
                </a:solidFill>
              </a:rPr>
              <a:t>înainte</a:t>
            </a:r>
            <a:r>
              <a:rPr lang="en-US" sz="1600" dirty="0">
                <a:solidFill>
                  <a:schemeClr val="accent3"/>
                </a:solidFill>
              </a:rPr>
              <a:t> de a se </a:t>
            </a:r>
            <a:r>
              <a:rPr lang="en-US" sz="1600" dirty="0" err="1">
                <a:solidFill>
                  <a:schemeClr val="accent3"/>
                </a:solidFill>
              </a:rPr>
              <a:t>activa</a:t>
            </a:r>
            <a:r>
              <a:rPr lang="en-US" sz="1600" dirty="0">
                <a:solidFill>
                  <a:schemeClr val="accent3"/>
                </a:solidFill>
              </a:rPr>
              <a:t> </a:t>
            </a:r>
            <a:r>
              <a:rPr lang="en-US" sz="1600" dirty="0" err="1">
                <a:solidFill>
                  <a:schemeClr val="accent3"/>
                </a:solidFill>
              </a:rPr>
              <a:t>motorul</a:t>
            </a:r>
            <a:r>
              <a:rPr lang="en-US" sz="1600" dirty="0">
                <a:solidFill>
                  <a:schemeClr val="accent3"/>
                </a:solidFill>
              </a:rPr>
              <a:t> D? Nu </a:t>
            </a:r>
            <a:r>
              <a:rPr lang="en-US" sz="1600" dirty="0" err="1">
                <a:solidFill>
                  <a:schemeClr val="accent3"/>
                </a:solidFill>
              </a:rPr>
              <a:t>putem</a:t>
            </a:r>
            <a:r>
              <a:rPr lang="en-US" sz="1600" dirty="0">
                <a:solidFill>
                  <a:schemeClr val="accent3"/>
                </a:solidFill>
              </a:rPr>
              <a:t> </a:t>
            </a:r>
            <a:r>
              <a:rPr lang="en-US" sz="1600" dirty="0" err="1">
                <a:solidFill>
                  <a:schemeClr val="accent3"/>
                </a:solidFill>
              </a:rPr>
              <a:t>şti</a:t>
            </a:r>
            <a:r>
              <a:rPr lang="en-US" sz="1600" dirty="0">
                <a:solidFill>
                  <a:schemeClr val="accent3"/>
                </a:solidFill>
              </a:rPr>
              <a:t> cu </a:t>
            </a:r>
            <a:r>
              <a:rPr lang="en-US" sz="1600" dirty="0" err="1">
                <a:solidFill>
                  <a:schemeClr val="accent3"/>
                </a:solidFill>
              </a:rPr>
              <a:t>siguranță</a:t>
            </a:r>
            <a:r>
              <a:rPr lang="en-US" sz="1600" dirty="0">
                <a:solidFill>
                  <a:schemeClr val="accent3"/>
                </a:solidFill>
              </a:rPr>
              <a:t>.</a:t>
            </a:r>
          </a:p>
          <a:p>
            <a:endParaRPr lang="en-US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A3776D-8718-0712-9DBD-BDA2FF7B0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081" y="3770809"/>
            <a:ext cx="2660584" cy="239623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6A41627-73F3-943E-BA2C-61EB94D410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7435" y="3855956"/>
            <a:ext cx="2188021" cy="241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458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ambele</a:t>
            </a:r>
            <a:r>
              <a:rPr lang="en-US" dirty="0"/>
              <a:t> </a:t>
            </a:r>
            <a:r>
              <a:rPr lang="en-US" dirty="0" err="1"/>
              <a:t>secvențe</a:t>
            </a:r>
            <a:r>
              <a:rPr lang="en-US" dirty="0"/>
              <a:t> se </a:t>
            </a:r>
            <a:r>
              <a:rPr lang="en-US" dirty="0" err="1"/>
              <a:t>termină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3944937" cy="4307294"/>
          </a:xfrm>
        </p:spPr>
        <p:txBody>
          <a:bodyPr>
            <a:normAutofit/>
          </a:bodyPr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vrem</a:t>
            </a:r>
            <a:r>
              <a:rPr lang="en-US" dirty="0"/>
              <a:t> ca </a:t>
            </a:r>
            <a:r>
              <a:rPr lang="en-US" dirty="0" err="1"/>
              <a:t>mişcarea</a:t>
            </a:r>
            <a:r>
              <a:rPr lang="en-US" dirty="0"/>
              <a:t> de 2 </a:t>
            </a:r>
            <a:r>
              <a:rPr lang="en-US" dirty="0" err="1"/>
              <a:t>rotații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mişcarea</a:t>
            </a:r>
            <a:r>
              <a:rPr lang="en-US" dirty="0"/>
              <a:t> </a:t>
            </a:r>
            <a:r>
              <a:rPr lang="en-US" dirty="0" err="1"/>
              <a:t>motorului</a:t>
            </a:r>
            <a:r>
              <a:rPr lang="en-US" dirty="0"/>
              <a:t> D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termine</a:t>
            </a:r>
            <a:r>
              <a:rPr lang="en-US" dirty="0"/>
              <a:t> </a:t>
            </a:r>
            <a:r>
              <a:rPr lang="en-US" dirty="0" err="1"/>
              <a:t>înainte</a:t>
            </a:r>
            <a:r>
              <a:rPr lang="en-US" dirty="0"/>
              <a:t> de </a:t>
            </a:r>
            <a:r>
              <a:rPr lang="en-US" dirty="0" err="1"/>
              <a:t>întoarcerea</a:t>
            </a:r>
            <a:r>
              <a:rPr lang="en-US" dirty="0"/>
              <a:t> cu 100 de grade.</a:t>
            </a:r>
          </a:p>
          <a:p>
            <a:r>
              <a:rPr lang="en-US" dirty="0" err="1"/>
              <a:t>Variabilele</a:t>
            </a:r>
            <a:r>
              <a:rPr lang="en-US" dirty="0"/>
              <a:t> pot fi </a:t>
            </a:r>
            <a:r>
              <a:rPr lang="en-US" dirty="0" err="1"/>
              <a:t>folosote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rezolva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sincronizării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6DA20-F7BE-4DF5-8CC2-AD9B843A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630850-07C6-6FBA-600F-D6DE96596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5060" y="1527627"/>
            <a:ext cx="3816546" cy="421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20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Folosirea</a:t>
            </a:r>
            <a:r>
              <a:rPr lang="en-US" dirty="0"/>
              <a:t> </a:t>
            </a:r>
            <a:r>
              <a:rPr lang="en-US" dirty="0" err="1"/>
              <a:t>variabilelor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sincronizare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58C85-C6AD-4315-93CE-7A6DBE90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13BDCB-8D19-1641-9E5A-701DE8B4676B}"/>
              </a:ext>
            </a:extLst>
          </p:cNvPr>
          <p:cNvSpPr txBox="1"/>
          <p:nvPr/>
        </p:nvSpPr>
        <p:spPr>
          <a:xfrm>
            <a:off x="148288" y="4260308"/>
            <a:ext cx="48107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/>
              <a:t>Setează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check la o </a:t>
            </a:r>
            <a:r>
              <a:rPr lang="en-US" dirty="0" err="1"/>
              <a:t>valoare</a:t>
            </a:r>
            <a:r>
              <a:rPr lang="en-US" dirty="0"/>
              <a:t> </a:t>
            </a:r>
            <a:r>
              <a:rPr lang="en-US" dirty="0" err="1"/>
              <a:t>diferită</a:t>
            </a:r>
            <a:r>
              <a:rPr lang="en-US" dirty="0"/>
              <a:t> de 1</a:t>
            </a:r>
          </a:p>
          <a:p>
            <a:pPr marL="342900" indent="-342900">
              <a:buAutoNum type="arabicPeriod"/>
            </a:pPr>
            <a:r>
              <a:rPr lang="en-US" dirty="0" err="1"/>
              <a:t>Setează</a:t>
            </a:r>
            <a:r>
              <a:rPr lang="en-US" dirty="0"/>
              <a:t> </a:t>
            </a:r>
            <a:r>
              <a:rPr lang="en-US" dirty="0" err="1"/>
              <a:t>motoarele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viteza</a:t>
            </a:r>
            <a:endParaRPr lang="en-US" dirty="0"/>
          </a:p>
          <a:p>
            <a:pPr marL="342900" indent="-342900">
              <a:buFontTx/>
              <a:buAutoNum type="arabicPeriod"/>
            </a:pPr>
            <a:r>
              <a:rPr lang="en-US" dirty="0" err="1"/>
              <a:t>Mergi</a:t>
            </a:r>
            <a:r>
              <a:rPr lang="en-US" dirty="0"/>
              <a:t> </a:t>
            </a:r>
            <a:r>
              <a:rPr lang="en-US" dirty="0" err="1"/>
              <a:t>drept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2 </a:t>
            </a:r>
            <a:r>
              <a:rPr lang="en-US" dirty="0" err="1"/>
              <a:t>rotații</a:t>
            </a:r>
            <a:endParaRPr lang="en-US" dirty="0"/>
          </a:p>
          <a:p>
            <a:pPr marL="342900" indent="-342900">
              <a:buFontTx/>
              <a:buAutoNum type="arabicPeriod"/>
            </a:pPr>
            <a:r>
              <a:rPr lang="en-US" dirty="0" err="1"/>
              <a:t>Aşteaptă</a:t>
            </a:r>
            <a:r>
              <a:rPr lang="en-US" dirty="0"/>
              <a:t> ca al 2lea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întâmple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verificarea</a:t>
            </a:r>
            <a:r>
              <a:rPr lang="en-US" dirty="0"/>
              <a:t> </a:t>
            </a:r>
            <a:r>
              <a:rPr lang="en-US" dirty="0" err="1"/>
              <a:t>valorii</a:t>
            </a:r>
            <a:r>
              <a:rPr lang="en-US" dirty="0"/>
              <a:t> check</a:t>
            </a:r>
          </a:p>
          <a:p>
            <a:pPr marL="342900" indent="-342900">
              <a:buFontTx/>
              <a:buAutoNum type="arabicPeriod"/>
            </a:pPr>
            <a:r>
              <a:rPr lang="en-US" dirty="0" err="1"/>
              <a:t>Întoarce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dreapta</a:t>
            </a:r>
            <a:r>
              <a:rPr lang="en-US" dirty="0"/>
              <a:t> cu 100 de grade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0C3F3C-49CD-134C-9B2B-B6FD5E1239DC}"/>
              </a:ext>
            </a:extLst>
          </p:cNvPr>
          <p:cNvSpPr txBox="1"/>
          <p:nvPr/>
        </p:nvSpPr>
        <p:spPr>
          <a:xfrm>
            <a:off x="5186715" y="4260308"/>
            <a:ext cx="3546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/>
              <a:t>Activează</a:t>
            </a:r>
            <a:r>
              <a:rPr lang="en-US" dirty="0"/>
              <a:t> </a:t>
            </a:r>
            <a:r>
              <a:rPr lang="en-US" dirty="0" err="1"/>
              <a:t>Motorul</a:t>
            </a:r>
            <a:r>
              <a:rPr lang="en-US" dirty="0"/>
              <a:t> D 1 </a:t>
            </a:r>
            <a:r>
              <a:rPr lang="en-US" dirty="0" err="1"/>
              <a:t>rotație</a:t>
            </a:r>
            <a:endParaRPr lang="en-US" dirty="0"/>
          </a:p>
          <a:p>
            <a:pPr marL="342900" indent="-342900">
              <a:buFontTx/>
              <a:buAutoNum type="arabicPeriod"/>
            </a:pPr>
            <a:r>
              <a:rPr lang="en-US" dirty="0" err="1"/>
              <a:t>Schimbă</a:t>
            </a:r>
            <a:r>
              <a:rPr lang="en-US" dirty="0"/>
              <a:t> </a:t>
            </a:r>
            <a:r>
              <a:rPr lang="en-US" dirty="0" err="1"/>
              <a:t>valoarea</a:t>
            </a:r>
            <a:r>
              <a:rPr lang="en-US" dirty="0"/>
              <a:t> check la 1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9E21AF-9EA0-FAB1-7A40-D0A92CB07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990" y="1141899"/>
            <a:ext cx="6391403" cy="310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961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Provocare</a:t>
            </a:r>
            <a:r>
              <a:rPr lang="en-US" dirty="0"/>
              <a:t>: </a:t>
            </a:r>
            <a:r>
              <a:rPr lang="en-US" dirty="0" err="1"/>
              <a:t>completarea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pătrat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499588"/>
            <a:ext cx="4516437" cy="4626576"/>
          </a:xfrm>
        </p:spPr>
        <p:txBody>
          <a:bodyPr>
            <a:normAutofit/>
          </a:bodyPr>
          <a:lstStyle/>
          <a:p>
            <a:r>
              <a:rPr lang="en-US" dirty="0" err="1"/>
              <a:t>Sincronizarea</a:t>
            </a:r>
            <a:r>
              <a:rPr lang="en-US" dirty="0"/>
              <a:t> e </a:t>
            </a:r>
            <a:r>
              <a:rPr lang="en-US" dirty="0" err="1"/>
              <a:t>esențială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alinia</a:t>
            </a:r>
            <a:r>
              <a:rPr lang="en-US" dirty="0"/>
              <a:t> </a:t>
            </a:r>
            <a:r>
              <a:rPr lang="en-US" dirty="0" err="1"/>
              <a:t>evenimentele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/>
              <a:t>n </a:t>
            </a:r>
            <a:r>
              <a:rPr lang="en-US" dirty="0" err="1"/>
              <a:t>ordinea</a:t>
            </a:r>
            <a:r>
              <a:rPr lang="en-US" dirty="0"/>
              <a:t> </a:t>
            </a:r>
            <a:r>
              <a:rPr lang="en-US" dirty="0" err="1"/>
              <a:t>corectă</a:t>
            </a:r>
            <a:endParaRPr lang="en-US" dirty="0"/>
          </a:p>
          <a:p>
            <a:r>
              <a:rPr lang="en-US" dirty="0"/>
              <a:t>Ca </a:t>
            </a:r>
            <a:r>
              <a:rPr lang="en-US" dirty="0" err="1"/>
              <a:t>provocare</a:t>
            </a:r>
            <a:r>
              <a:rPr lang="en-US" dirty="0"/>
              <a:t>, </a:t>
            </a:r>
            <a:r>
              <a:rPr lang="en-US" dirty="0" err="1"/>
              <a:t>completează</a:t>
            </a:r>
            <a:r>
              <a:rPr lang="en-US" dirty="0"/>
              <a:t> </a:t>
            </a:r>
            <a:r>
              <a:rPr lang="en-US" dirty="0" err="1"/>
              <a:t>lecția</a:t>
            </a:r>
            <a:r>
              <a:rPr lang="en-US" dirty="0"/>
              <a:t> Squaring on Line (</a:t>
            </a:r>
            <a:r>
              <a:rPr lang="en-US" dirty="0" err="1"/>
              <a:t>dreapta</a:t>
            </a:r>
            <a:r>
              <a:rPr lang="en-US" dirty="0"/>
              <a:t>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562CD7-D8C8-475A-B73A-82C935CFC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46717" y="1059323"/>
            <a:ext cx="2789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3E3AF3-3788-801E-59FD-3C996B13CF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6717" y="1811738"/>
            <a:ext cx="2520475" cy="424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3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GHID DE DISCUȚIE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98" y="1432718"/>
            <a:ext cx="8574087" cy="39925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Care e “</a:t>
            </a:r>
            <a:r>
              <a:rPr lang="en-US" dirty="0" err="1">
                <a:solidFill>
                  <a:srgbClr val="FF0000"/>
                </a:solidFill>
              </a:rPr>
              <a:t>problema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sincronizării</a:t>
            </a:r>
            <a:r>
              <a:rPr lang="en-US" dirty="0">
                <a:solidFill>
                  <a:srgbClr val="FF0000"/>
                </a:solidFill>
              </a:rPr>
              <a:t>”?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Răsp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scrii</a:t>
            </a:r>
            <a:r>
              <a:rPr lang="en-US" dirty="0"/>
              <a:t> un cod cu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evenimente</a:t>
            </a:r>
            <a:r>
              <a:rPr lang="en-US" dirty="0"/>
              <a:t>, nu </a:t>
            </a:r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şti</a:t>
            </a:r>
            <a:r>
              <a:rPr lang="en-US" dirty="0"/>
              <a:t> cu </a:t>
            </a:r>
            <a:r>
              <a:rPr lang="en-US" dirty="0" err="1"/>
              <a:t>siguranță</a:t>
            </a:r>
            <a:r>
              <a:rPr lang="en-US" dirty="0"/>
              <a:t> care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termina</a:t>
            </a:r>
            <a:r>
              <a:rPr lang="en-US" dirty="0"/>
              <a:t> </a:t>
            </a:r>
            <a:r>
              <a:rPr lang="en-US" dirty="0" err="1"/>
              <a:t>primul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Cum se </a:t>
            </a:r>
            <a:r>
              <a:rPr lang="en-US" dirty="0" err="1">
                <a:solidFill>
                  <a:srgbClr val="FF0000"/>
                </a:solidFill>
              </a:rPr>
              <a:t>poate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rezolva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asta</a:t>
            </a:r>
            <a:r>
              <a:rPr lang="en-US" dirty="0">
                <a:solidFill>
                  <a:srgbClr val="FF0000"/>
                </a:solidFill>
              </a:rPr>
              <a:t>?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/>
              <a:t>Răsp</a:t>
            </a:r>
            <a:r>
              <a:rPr lang="en-US" dirty="0"/>
              <a:t>.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sincronizării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rezolva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folosirea</a:t>
            </a:r>
            <a:r>
              <a:rPr lang="en-US" dirty="0"/>
              <a:t> </a:t>
            </a:r>
            <a:r>
              <a:rPr lang="en-US" dirty="0" err="1"/>
              <a:t>blocurilor</a:t>
            </a:r>
            <a:r>
              <a:rPr lang="en-US" dirty="0"/>
              <a:t> </a:t>
            </a:r>
            <a:r>
              <a:rPr lang="en-US" dirty="0" err="1"/>
              <a:t>precum</a:t>
            </a:r>
            <a:r>
              <a:rPr lang="en-US" dirty="0"/>
              <a:t> Wait Until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Variabile</a:t>
            </a:r>
            <a:r>
              <a:rPr lang="en-US" dirty="0"/>
              <a:t> – al </a:t>
            </a:r>
            <a:r>
              <a:rPr lang="en-US" dirty="0" err="1"/>
              <a:t>doilea</a:t>
            </a:r>
            <a:r>
              <a:rPr lang="en-US" dirty="0"/>
              <a:t>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seta o </a:t>
            </a:r>
            <a:r>
              <a:rPr lang="en-US" dirty="0" err="1"/>
              <a:t>variabilă</a:t>
            </a:r>
            <a:r>
              <a:rPr lang="en-US" dirty="0"/>
              <a:t> la o </a:t>
            </a:r>
            <a:r>
              <a:rPr lang="en-US" dirty="0" err="1"/>
              <a:t>valoare</a:t>
            </a:r>
            <a:r>
              <a:rPr lang="en-US" dirty="0"/>
              <a:t> </a:t>
            </a:r>
            <a:r>
              <a:rPr lang="en-US" dirty="0" err="1"/>
              <a:t>specifică</a:t>
            </a:r>
            <a:r>
              <a:rPr lang="en-US" dirty="0"/>
              <a:t>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primul</a:t>
            </a:r>
            <a:r>
              <a:rPr lang="en-US" dirty="0"/>
              <a:t>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aştepta</a:t>
            </a:r>
            <a:r>
              <a:rPr lang="en-US" dirty="0"/>
              <a:t> ca </a:t>
            </a:r>
            <a:r>
              <a:rPr lang="en-US" dirty="0" err="1"/>
              <a:t>acea</a:t>
            </a:r>
            <a:r>
              <a:rPr lang="en-US" dirty="0"/>
              <a:t> </a:t>
            </a:r>
            <a:r>
              <a:rPr lang="en-US" dirty="0" err="1"/>
              <a:t>valoare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setată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5CFD8-0A99-404A-8AF7-2F84E917D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87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CREDITe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SPIKE Prime Lessons (primelessons.org) CC-BY-NC-SA.  (Last edit: 6/20/2023)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1553</TotalTime>
  <Words>528</Words>
  <Application>Microsoft Office PowerPoint</Application>
  <PresentationFormat>On-screen Show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Helvetica Neue</vt:lpstr>
      <vt:lpstr>Wingdings 2</vt:lpstr>
      <vt:lpstr>Dividend</vt:lpstr>
      <vt:lpstr>Sincronizarea evenimentelor</vt:lpstr>
      <vt:lpstr>OBIECTIVELE LECȚIEI</vt:lpstr>
      <vt:lpstr>Folosirea evenimentelor în cod</vt:lpstr>
      <vt:lpstr>Asigurarea că ambele secvențe se termină</vt:lpstr>
      <vt:lpstr>Folosirea variabilelor pentru sincronizare</vt:lpstr>
      <vt:lpstr>Provocare: completarea unui pătrat</vt:lpstr>
      <vt:lpstr>GHID DE DISCUȚIE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marinela</cp:lastModifiedBy>
  <cp:revision>162</cp:revision>
  <dcterms:created xsi:type="dcterms:W3CDTF">2016-07-04T02:35:12Z</dcterms:created>
  <dcterms:modified xsi:type="dcterms:W3CDTF">2023-08-18T05:15:47Z</dcterms:modified>
</cp:coreProperties>
</file>