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8"/>
  </p:notesMasterIdLst>
  <p:handoutMasterIdLst>
    <p:handoutMasterId r:id="rId9"/>
  </p:handoutMasterIdLst>
  <p:sldIdLst>
    <p:sldId id="275" r:id="rId2"/>
    <p:sldId id="257" r:id="rId3"/>
    <p:sldId id="279" r:id="rId4"/>
    <p:sldId id="280" r:id="rId5"/>
    <p:sldId id="281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F8B0D2F3-FA58-844F-9A5F-E9259A264534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213668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3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76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6C079E2-D4D1-4744-A33E-1F823A18E00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63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CDE968-2E87-4E48-AAA5-2D5A7ABFD2C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0EFAB2F-8A31-1A43-B22D-41D4F741AD51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28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DB7E98-DEA3-7648-9734-CA1329EE3BC1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7159821B-16B9-064F-B461-D805136E5AF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18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5BED89-D494-B24F-9976-01B14A26776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41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33E213-5451-5846-9BAC-3A5CA161520F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B8B774B-998B-B14D-B2A5-64F7B3ABB0B7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1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60D511-9F8E-0D4F-87FF-A6373687C3C0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3A3BCAA-CC73-3A43-8013-DF9CC2B43C31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2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56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19C8F3B-EB11-5542-A9A5-F1C66A3DCAE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623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996760"/>
            <a:ext cx="8584534" cy="864480"/>
          </a:xfrm>
        </p:spPr>
        <p:txBody>
          <a:bodyPr/>
          <a:lstStyle/>
          <a:p>
            <a:r>
              <a:rPr lang="ro-RO" dirty="0"/>
              <a:t>Utilizarea </a:t>
            </a:r>
            <a:r>
              <a:rPr lang="en-US" dirty="0"/>
              <a:t>block</a:t>
            </a:r>
            <a:r>
              <a:rPr lang="ro-RO" dirty="0"/>
              <a:t>-urilor de lumini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Învată cum să programezi luminile </a:t>
            </a:r>
            <a:r>
              <a:rPr lang="en-US" dirty="0"/>
              <a:t>LED </a:t>
            </a:r>
            <a:r>
              <a:rPr lang="ro-RO" dirty="0"/>
              <a:t> de pe </a:t>
            </a:r>
            <a:r>
              <a:rPr lang="en-US" dirty="0"/>
              <a:t>Hub</a:t>
            </a:r>
          </a:p>
          <a:p>
            <a:r>
              <a:rPr lang="ro-RO" dirty="0"/>
              <a:t>Învață cum să aprinzi luminile de pe Senzorul de Distanță</a:t>
            </a:r>
            <a:endParaRPr lang="en-US" dirty="0"/>
          </a:p>
          <a:p>
            <a:r>
              <a:rPr lang="ro-RO" dirty="0"/>
              <a:t>Învață cum să afișezi pe display-ul Matricei LED valorile senzorilor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733E9-2D8A-4BBF-92C5-2F04E7A1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Block-urile de Lumini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0E76D-FA7D-4D1C-A737-F1BF853AF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9" y="1140006"/>
            <a:ext cx="3167232" cy="5082601"/>
          </a:xfrm>
        </p:spPr>
        <p:txBody>
          <a:bodyPr/>
          <a:lstStyle/>
          <a:p>
            <a:r>
              <a:rPr lang="ro-RO" dirty="0"/>
              <a:t>Block-urile de lumini pot fi găsite la culoarea mov</a:t>
            </a:r>
            <a:r>
              <a:rPr lang="en-US" dirty="0"/>
              <a:t> </a:t>
            </a:r>
            <a:r>
              <a:rPr lang="ro-RO" dirty="0"/>
              <a:t>în Paleta de block-uri</a:t>
            </a:r>
            <a:endParaRPr lang="en-US" dirty="0"/>
          </a:p>
          <a:p>
            <a:r>
              <a:rPr lang="ro-RO" dirty="0"/>
              <a:t>Poți utiliza aceste block-uri pentru multe aplicații amuzante incluzând aprinderea luminilor senzorului ultrasonic, crearea de tipare pe Matricea </a:t>
            </a:r>
            <a:r>
              <a:rPr lang="en-US" dirty="0"/>
              <a:t>5X5 LED </a:t>
            </a:r>
            <a:r>
              <a:rPr lang="ro-RO" dirty="0"/>
              <a:t>și chiar să afișeze un text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14D5C-5685-474C-87B7-5248A0FC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F7331-76AD-48D0-B9D7-5EB4E970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58FD5B-C8B7-4965-90CD-93449E4B90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177" y="1270070"/>
            <a:ext cx="2543175" cy="47720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DE27DF3-A53C-4976-A0B3-08A6F476B70D}"/>
              </a:ext>
            </a:extLst>
          </p:cNvPr>
          <p:cNvSpPr txBox="1"/>
          <p:nvPr/>
        </p:nvSpPr>
        <p:spPr>
          <a:xfrm>
            <a:off x="4698852" y="2872740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Afișează text 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A76D7A-A6AF-475A-B881-CE12A3BA64D1}"/>
              </a:ext>
            </a:extLst>
          </p:cNvPr>
          <p:cNvSpPr txBox="1"/>
          <p:nvPr/>
        </p:nvSpPr>
        <p:spPr>
          <a:xfrm>
            <a:off x="5582772" y="3978713"/>
            <a:ext cx="2791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Ajustează luminozitatea  luminilor</a:t>
            </a:r>
            <a:endParaRPr lang="en-US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5B13A2-CED8-4FAD-9187-E5D148ACA540}"/>
              </a:ext>
            </a:extLst>
          </p:cNvPr>
          <p:cNvSpPr txBox="1"/>
          <p:nvPr/>
        </p:nvSpPr>
        <p:spPr>
          <a:xfrm>
            <a:off x="5680936" y="5068627"/>
            <a:ext cx="2791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Schimbă culoarea butonului central al Hub-ului</a:t>
            </a:r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8864DA-003E-4008-B326-18D9EAB06B77}"/>
              </a:ext>
            </a:extLst>
          </p:cNvPr>
          <p:cNvSpPr txBox="1"/>
          <p:nvPr/>
        </p:nvSpPr>
        <p:spPr>
          <a:xfrm>
            <a:off x="5262395" y="5589257"/>
            <a:ext cx="2791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Aprinde luminile la Senzorul Ultrasonic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5D380F-6291-403B-86D1-2EC3EF7BB53D}"/>
              </a:ext>
            </a:extLst>
          </p:cNvPr>
          <p:cNvSpPr txBox="1"/>
          <p:nvPr/>
        </p:nvSpPr>
        <p:spPr>
          <a:xfrm>
            <a:off x="4833377" y="2260542"/>
            <a:ext cx="3726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dirty="0"/>
              <a:t>Customizează luminile pe matricea de lumini în orice design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75874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2A106-E191-448A-B0B3-484EC147E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</a:t>
            </a:r>
            <a:r>
              <a:rPr lang="en-US" dirty="0"/>
              <a:t>: </a:t>
            </a:r>
            <a:r>
              <a:rPr lang="ro-RO" dirty="0"/>
              <a:t>luminează lumea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B375D-C5C1-4869-9612-C1860A98C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8767036" cy="5082601"/>
          </a:xfrm>
        </p:spPr>
        <p:txBody>
          <a:bodyPr/>
          <a:lstStyle/>
          <a:p>
            <a:r>
              <a:rPr lang="ro-RO" dirty="0"/>
              <a:t>Scrie </a:t>
            </a:r>
            <a:r>
              <a:rPr lang="en-US" dirty="0"/>
              <a:t> “Hello World” </a:t>
            </a:r>
            <a:r>
              <a:rPr lang="ro-RO" dirty="0"/>
              <a:t>utilizând Matricea de lumini</a:t>
            </a:r>
          </a:p>
          <a:p>
            <a:r>
              <a:rPr lang="ro-RO" dirty="0"/>
              <a:t>Apoi, afisează un </a:t>
            </a:r>
            <a:r>
              <a:rPr lang="en-US" dirty="0"/>
              <a:t>Smiley Face</a:t>
            </a:r>
            <a:r>
              <a:rPr lang="ro-RO" dirty="0"/>
              <a:t> pentru secunde</a:t>
            </a:r>
            <a:endParaRPr lang="en-US" dirty="0"/>
          </a:p>
          <a:p>
            <a:r>
              <a:rPr lang="ro-RO" dirty="0"/>
              <a:t>Aprinde toate luminile din jurul Senzorului de Distanță</a:t>
            </a:r>
            <a:endParaRPr lang="en-US" dirty="0"/>
          </a:p>
          <a:p>
            <a:r>
              <a:rPr lang="ro-RO" dirty="0"/>
              <a:t>Schimba lumina Butonului Central pe o culoare pe care să o alegi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EB851-A403-4387-B633-234CB7488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184D2-E8BA-4A93-AEBB-61A93C0BF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9E6C5F-9B53-46BD-819B-192FC903F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373" y="3059731"/>
            <a:ext cx="3810000" cy="30670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ADAE88-779D-4F29-9FF7-B975DFFEDEFE}"/>
              </a:ext>
            </a:extLst>
          </p:cNvPr>
          <p:cNvSpPr txBox="1"/>
          <p:nvPr/>
        </p:nvSpPr>
        <p:spPr>
          <a:xfrm>
            <a:off x="3819625" y="3915160"/>
            <a:ext cx="4870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Hello World </a:t>
            </a:r>
            <a:r>
              <a:rPr lang="ro-RO" dirty="0"/>
              <a:t>va rula pe matricea LED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D7695B-C280-4085-999C-C72745318B40}"/>
              </a:ext>
            </a:extLst>
          </p:cNvPr>
          <p:cNvSpPr txBox="1"/>
          <p:nvPr/>
        </p:nvSpPr>
        <p:spPr>
          <a:xfrm>
            <a:off x="3819625" y="4427662"/>
            <a:ext cx="4870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Afișează pe </a:t>
            </a:r>
            <a:r>
              <a:rPr lang="en-US" dirty="0"/>
              <a:t>Display </a:t>
            </a:r>
            <a:r>
              <a:rPr lang="ro-RO" dirty="0"/>
              <a:t>un</a:t>
            </a:r>
            <a:r>
              <a:rPr lang="en-US" dirty="0"/>
              <a:t> smiley face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1BEACB-A192-4B93-90F7-53C805933819}"/>
              </a:ext>
            </a:extLst>
          </p:cNvPr>
          <p:cNvSpPr txBox="1"/>
          <p:nvPr/>
        </p:nvSpPr>
        <p:spPr>
          <a:xfrm>
            <a:off x="3819625" y="4928612"/>
            <a:ext cx="4870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Luminează ,,ochiul</a:t>
            </a:r>
            <a:r>
              <a:rPr lang="en-US" dirty="0"/>
              <a:t>’’</a:t>
            </a:r>
            <a:r>
              <a:rPr lang="ro-RO" dirty="0"/>
              <a:t> Senzorului de distanță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9C2E82-63BC-4F73-A604-EFBBA781775E}"/>
              </a:ext>
            </a:extLst>
          </p:cNvPr>
          <p:cNvSpPr txBox="1"/>
          <p:nvPr/>
        </p:nvSpPr>
        <p:spPr>
          <a:xfrm>
            <a:off x="3819625" y="5460883"/>
            <a:ext cx="4870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Modifică culoarea luminii butonului central al Hub-ului în violet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745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2A106-E191-448A-B0B3-484EC147E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Provocare</a:t>
            </a:r>
            <a:r>
              <a:rPr lang="en-US" dirty="0"/>
              <a:t>: </a:t>
            </a:r>
            <a:r>
              <a:rPr lang="ro-RO" dirty="0"/>
              <a:t>afișarea pe </a:t>
            </a:r>
            <a:r>
              <a:rPr lang="en-US" dirty="0"/>
              <a:t>Display</a:t>
            </a:r>
            <a:r>
              <a:rPr lang="ro-RO" dirty="0"/>
              <a:t> a valorilor senzorilor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B375D-C5C1-4869-9612-C1860A98C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7"/>
            <a:ext cx="5302436" cy="2420548"/>
          </a:xfrm>
        </p:spPr>
        <p:txBody>
          <a:bodyPr/>
          <a:lstStyle/>
          <a:p>
            <a:r>
              <a:rPr lang="ro-RO" dirty="0"/>
              <a:t>Cât de tare apăs Senzorul de Atingere</a:t>
            </a:r>
            <a:r>
              <a:rPr lang="en-US" dirty="0"/>
              <a:t>?</a:t>
            </a:r>
          </a:p>
          <a:p>
            <a:r>
              <a:rPr lang="en-US" dirty="0"/>
              <a:t>Cre</a:t>
            </a:r>
            <a:r>
              <a:rPr lang="ro-RO" dirty="0"/>
              <a:t>ează un program într-un LOOP care să te lase să vezi forță aplicată pe matricea </a:t>
            </a:r>
            <a:r>
              <a:rPr lang="en-US" dirty="0"/>
              <a:t>LED</a:t>
            </a:r>
            <a:r>
              <a:rPr lang="ro-RO" dirty="0"/>
              <a:t>.</a:t>
            </a:r>
            <a:endParaRPr lang="en-US" dirty="0"/>
          </a:p>
          <a:p>
            <a:r>
              <a:rPr lang="ro-RO" dirty="0"/>
              <a:t>Afișează rezultatele pe Dis</a:t>
            </a:r>
            <a:r>
              <a:rPr lang="en-US" dirty="0"/>
              <a:t>play </a:t>
            </a:r>
            <a:r>
              <a:rPr lang="ro-RO" dirty="0"/>
              <a:t>î</a:t>
            </a:r>
            <a:r>
              <a:rPr lang="ro-RO"/>
              <a:t>n </a:t>
            </a:r>
            <a:r>
              <a:rPr lang="en-US" dirty="0"/>
              <a:t>Newtons (0-10)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EB851-A403-4387-B633-234CB7488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184D2-E8BA-4A93-AEBB-61A93C0BF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ADAE88-779D-4F29-9FF7-B975DFFEDEFE}"/>
              </a:ext>
            </a:extLst>
          </p:cNvPr>
          <p:cNvSpPr txBox="1"/>
          <p:nvPr/>
        </p:nvSpPr>
        <p:spPr>
          <a:xfrm>
            <a:off x="3973842" y="3770654"/>
            <a:ext cx="4870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Acest program afișează valorile Senzorului de Atingere pe matricea </a:t>
            </a:r>
            <a:r>
              <a:rPr lang="en-US" dirty="0"/>
              <a:t>LED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D7695B-C280-4085-999C-C72745318B40}"/>
              </a:ext>
            </a:extLst>
          </p:cNvPr>
          <p:cNvSpPr txBox="1"/>
          <p:nvPr/>
        </p:nvSpPr>
        <p:spPr>
          <a:xfrm>
            <a:off x="4050951" y="4615178"/>
            <a:ext cx="4870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Valorile Senzorului de Atingere sunt scrise pe ecran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C90AEF-629B-4C3A-9BF2-627B77D0F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93" y="3618074"/>
            <a:ext cx="3608070" cy="17910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D32461A-D034-4439-BC87-B72B9D39B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0297" y="1432050"/>
            <a:ext cx="3127021" cy="154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4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1075</TotalTime>
  <Words>420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Gill Sans MT</vt:lpstr>
      <vt:lpstr>Helvetica Neue</vt:lpstr>
      <vt:lpstr>Wingdings 2</vt:lpstr>
      <vt:lpstr>Dividend</vt:lpstr>
      <vt:lpstr>Utilizarea block-urilor de lumini</vt:lpstr>
      <vt:lpstr>Obiectivele lecției</vt:lpstr>
      <vt:lpstr>Block-urile de Lumini</vt:lpstr>
      <vt:lpstr>provocare: luminează lumea</vt:lpstr>
      <vt:lpstr>Provocare: afișarea pe Display a valorilor senzorilor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132</cp:revision>
  <dcterms:created xsi:type="dcterms:W3CDTF">2016-07-04T02:35:12Z</dcterms:created>
  <dcterms:modified xsi:type="dcterms:W3CDTF">2023-08-19T17:19:51Z</dcterms:modified>
</cp:coreProperties>
</file>