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83" r:id="rId4"/>
    <p:sldId id="285" r:id="rId5"/>
    <p:sldId id="288" r:id="rId6"/>
    <p:sldId id="289" r:id="rId7"/>
    <p:sldId id="290" r:id="rId8"/>
    <p:sldId id="291" r:id="rId9"/>
    <p:sldId id="292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4"/>
    <p:restoredTop sz="94613"/>
  </p:normalViewPr>
  <p:slideViewPr>
    <p:cSldViewPr snapToGrid="0" snapToObjects="1">
      <p:cViewPr varScale="1">
        <p:scale>
          <a:sx n="131" d="100"/>
          <a:sy n="131" d="100"/>
        </p:scale>
        <p:origin x="7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1E4921E5-E39F-C74D-AEF6-6457AA9DE04D}"/>
              </a:ext>
            </a:extLst>
          </p:cNvPr>
          <p:cNvSpPr txBox="1">
            <a:spLocks/>
          </p:cNvSpPr>
          <p:nvPr userDrawn="1"/>
        </p:nvSpPr>
        <p:spPr>
          <a:xfrm>
            <a:off x="6058605" y="357846"/>
            <a:ext cx="2911287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111377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3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6A907-2E4E-BB49-A555-D92D6CD89451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8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38703-6877-8B42-ABB6-B6996749289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4BC53E-1AC2-4947-AD61-0308D9C0281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5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5C1AF-D940-5549-BE3F-1AEF3040E7EA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3E8DA-5551-5141-AFDF-73E6DC5B83FC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1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ABDC9-D93A-5047-B2B8-7D8D17062A3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FEF37C-D344-E84C-B8C7-A7182E01AA4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F725CC5-46CB-1C49-B2EB-75BDBEBA391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61DBA-B025-CD46-9180-777CB915C24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80800A-0FAB-BF48-B8AD-D48B5A39E7C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7642F-60EB-7145-9749-D58B69C5853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ricklink.com/v3/studio/download.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Lbxe1C1tmb16furagnSViyj1EAitajc/view" TargetMode="External"/><Relationship Id="rId2" Type="http://schemas.openxmlformats.org/officeDocument/2006/relationships/hyperlink" Target="https://drive.google.com/open?id=17YU4BkiRdbmpHFgSegkDYvc21wq5MSJ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ro-RO" dirty="0"/>
              <a:t>rearea unui proiect de robot </a:t>
            </a:r>
            <a:r>
              <a:rPr lang="en-US" dirty="0"/>
              <a:t>SPIKE PRIME </a:t>
            </a:r>
            <a:r>
              <a:rPr lang="ro-RO" dirty="0"/>
              <a:t>sau</a:t>
            </a:r>
            <a:r>
              <a:rPr lang="en-US" dirty="0"/>
              <a:t> ROBOT INVENTOR </a:t>
            </a:r>
            <a:r>
              <a:rPr lang="ro-RO" dirty="0"/>
              <a:t>î</a:t>
            </a:r>
            <a:r>
              <a:rPr lang="en-US" dirty="0"/>
              <a:t>N CAD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  <a:r>
              <a:rPr lang="ro-RO" dirty="0"/>
              <a:t>-ul robotului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108302" cy="5082601"/>
          </a:xfrm>
        </p:spPr>
        <p:txBody>
          <a:bodyPr>
            <a:normAutofit/>
          </a:bodyPr>
          <a:lstStyle/>
          <a:p>
            <a:r>
              <a:rPr lang="ro-RO" dirty="0"/>
              <a:t>Este important să reușești să proiectezi robotul înainte de a-l realiza din piese sau să reușești să documentezi construcția ta. </a:t>
            </a:r>
            <a:endParaRPr lang="en-US" dirty="0"/>
          </a:p>
          <a:p>
            <a:r>
              <a:rPr lang="ro-RO" dirty="0"/>
              <a:t>Poți să proiectezi construcția unui robot </a:t>
            </a:r>
            <a:r>
              <a:rPr lang="en-US" dirty="0"/>
              <a:t>SPIKE Prime robot </a:t>
            </a:r>
            <a:r>
              <a:rPr lang="ro-RO" dirty="0"/>
              <a:t>sau</a:t>
            </a:r>
            <a:r>
              <a:rPr lang="en-US" dirty="0"/>
              <a:t> Robot Inventor </a:t>
            </a:r>
            <a:r>
              <a:rPr lang="ro-RO" dirty="0"/>
              <a:t>utilizând </a:t>
            </a:r>
            <a:r>
              <a:rPr lang="en-US" dirty="0" err="1"/>
              <a:t>Bricklink’s</a:t>
            </a:r>
            <a:r>
              <a:rPr lang="en-US" dirty="0"/>
              <a:t> Studio 2.0</a:t>
            </a:r>
          </a:p>
          <a:p>
            <a:r>
              <a:rPr lang="en-US" dirty="0"/>
              <a:t>Studio 2.0 </a:t>
            </a:r>
            <a:r>
              <a:rPr lang="ro-RO" dirty="0"/>
              <a:t>te lasă să creezi redări de calitate a robotului tău.</a:t>
            </a:r>
            <a:endParaRPr lang="en-US" dirty="0"/>
          </a:p>
          <a:p>
            <a:r>
              <a:rPr lang="ro-RO" dirty="0"/>
              <a:t>Poți de asemenea să utilizezi software-ul pentru a genera instrucțiuni de construcție.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82CF6-88AC-4A8B-973D-3DD6912204BA}"/>
              </a:ext>
            </a:extLst>
          </p:cNvPr>
          <p:cNvSpPr txBox="1"/>
          <p:nvPr/>
        </p:nvSpPr>
        <p:spPr>
          <a:xfrm>
            <a:off x="4700862" y="1140006"/>
            <a:ext cx="394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Droid Bot IV made in Studio 2.0</a:t>
            </a:r>
          </a:p>
        </p:txBody>
      </p:sp>
      <p:pic>
        <p:nvPicPr>
          <p:cNvPr id="11" name="Picture 10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18DAFE5E-1B1F-48DE-A0A7-7F6DCF8DE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740" y="1297616"/>
            <a:ext cx="5005982" cy="375448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0E26981-B465-D04D-B811-1641AAB8F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352382" y="4906747"/>
            <a:ext cx="6664477" cy="11592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4920B9-459C-8447-BC3D-7D268A34823D}"/>
              </a:ext>
            </a:extLst>
          </p:cNvPr>
          <p:cNvSpPr/>
          <p:nvPr/>
        </p:nvSpPr>
        <p:spPr>
          <a:xfrm>
            <a:off x="479976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DEA40E-CE51-9F45-A1E4-1257C76A7798}"/>
              </a:ext>
            </a:extLst>
          </p:cNvPr>
          <p:cNvSpPr/>
          <p:nvPr/>
        </p:nvSpPr>
        <p:spPr>
          <a:xfrm>
            <a:off x="622692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3384-6D82-4AAE-9B99-010B98F0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pasul</a:t>
            </a:r>
            <a:r>
              <a:rPr lang="en-US" dirty="0"/>
              <a:t>1: </a:t>
            </a:r>
            <a:r>
              <a:rPr lang="ro-RO" dirty="0"/>
              <a:t>descarcă și instalează </a:t>
            </a:r>
            <a:r>
              <a:rPr lang="en-US" dirty="0"/>
              <a:t>SOFTWARE</a:t>
            </a:r>
            <a:r>
              <a:rPr lang="ro-RO" dirty="0"/>
              <a:t>-ul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8918-0E59-4290-B720-4D582D09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https://www.bricklink.com/v3/studio/download.page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6A65-44E1-44AE-93C4-99EC6609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CFA9F-9143-4B0D-82D2-0210772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6DF72-AF4D-7344-8780-033F72C66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392" y="2467664"/>
            <a:ext cx="4337308" cy="29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C4EF-4495-9941-9872-BEF3C934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pasul</a:t>
            </a:r>
            <a:r>
              <a:rPr lang="en-US" dirty="0"/>
              <a:t> 2: </a:t>
            </a:r>
            <a:r>
              <a:rPr lang="en-US" dirty="0" err="1"/>
              <a:t>Instal</a:t>
            </a:r>
            <a:r>
              <a:rPr lang="ro-RO" dirty="0"/>
              <a:t>ează pachetele specializate de piese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6AD3-C4EE-C242-B993-EA55839A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Mergi în </a:t>
            </a:r>
            <a:r>
              <a:rPr lang="en-US" dirty="0"/>
              <a:t>drive</a:t>
            </a:r>
            <a:r>
              <a:rPr lang="ro-RO" dirty="0"/>
              <a:t>-uri</a:t>
            </a:r>
            <a:r>
              <a:rPr lang="en-US" dirty="0"/>
              <a:t> </a:t>
            </a:r>
            <a:r>
              <a:rPr lang="ro-RO" dirty="0"/>
              <a:t>și descarcă folder-ul </a:t>
            </a:r>
            <a:r>
              <a:rPr lang="en-US" dirty="0" err="1"/>
              <a:t>CustomParts</a:t>
            </a:r>
            <a:r>
              <a:rPr lang="en-US" dirty="0"/>
              <a:t> </a:t>
            </a:r>
            <a:r>
              <a:rPr lang="ro-RO" dirty="0"/>
              <a:t>pentru S</a:t>
            </a:r>
            <a:r>
              <a:rPr lang="en-US" dirty="0"/>
              <a:t>PIKE Prime </a:t>
            </a:r>
            <a:r>
              <a:rPr lang="ro-RO" dirty="0"/>
              <a:t>sau</a:t>
            </a:r>
            <a:r>
              <a:rPr lang="en-US" dirty="0"/>
              <a:t> MINDSTORMS 51515 (</a:t>
            </a:r>
            <a:r>
              <a:rPr lang="en-US" dirty="0" err="1"/>
              <a:t>creat</a:t>
            </a:r>
            <a:r>
              <a:rPr lang="ro-RO" dirty="0"/>
              <a:t>e </a:t>
            </a:r>
            <a:r>
              <a:rPr lang="en-US" dirty="0"/>
              <a:t>by Philo </a:t>
            </a:r>
            <a:r>
              <a:rPr lang="en-US" dirty="0" err="1"/>
              <a:t>Hurbain</a:t>
            </a:r>
            <a:r>
              <a:rPr lang="en-US" dirty="0"/>
              <a:t>)</a:t>
            </a:r>
          </a:p>
          <a:p>
            <a:r>
              <a:rPr lang="ro-RO" dirty="0"/>
              <a:t>Conține toate electronicele și elementele noi din ambele seturi de construcție.</a:t>
            </a:r>
            <a:endParaRPr lang="en-US" dirty="0"/>
          </a:p>
          <a:p>
            <a:r>
              <a:rPr lang="en-US" dirty="0">
                <a:hlinkClick r:id="rId2"/>
              </a:rPr>
              <a:t>https://drive.google.com/open?id=17YU4BkiRdbmpHFgSegkDYvc21wq5MSJi</a:t>
            </a:r>
            <a:r>
              <a:rPr lang="en-US" dirty="0"/>
              <a:t>. (SPIKE Prime)</a:t>
            </a:r>
          </a:p>
          <a:p>
            <a:r>
              <a:rPr lang="en-US" dirty="0">
                <a:hlinkClick r:id="rId3"/>
              </a:rPr>
              <a:t>https://drive.google.com/file/d/1OLbxe1C1tmb16furagnSViyj1EAitajc/view</a:t>
            </a:r>
            <a:r>
              <a:rPr lang="en-US" dirty="0"/>
              <a:t> (MINDSTORMS 51515)</a:t>
            </a:r>
          </a:p>
          <a:p>
            <a:r>
              <a:rPr lang="ro-RO" dirty="0"/>
              <a:t>Dezarhivează conținutul  și plasează-l în </a:t>
            </a:r>
            <a:r>
              <a:rPr lang="en-US" dirty="0"/>
              <a:t>C:\Users\{your username}\AppData\Local\Stud.io </a:t>
            </a:r>
          </a:p>
          <a:p>
            <a:r>
              <a:rPr lang="ro-RO" dirty="0"/>
              <a:t>Piesele de </a:t>
            </a:r>
            <a:r>
              <a:rPr lang="en-US" dirty="0"/>
              <a:t>Spike Prime </a:t>
            </a:r>
            <a:r>
              <a:rPr lang="ro-RO" dirty="0"/>
              <a:t>și/sau </a:t>
            </a:r>
            <a:r>
              <a:rPr lang="en-US" dirty="0"/>
              <a:t>51515 </a:t>
            </a:r>
            <a:r>
              <a:rPr lang="ro-RO" dirty="0"/>
              <a:t>vor fi apoi disponibile în paleta </a:t>
            </a:r>
            <a:r>
              <a:rPr lang="en-US" dirty="0"/>
              <a:t>Custom Parts </a:t>
            </a:r>
            <a:r>
              <a:rPr lang="ro-RO" dirty="0"/>
              <a:t>a </a:t>
            </a:r>
            <a:r>
              <a:rPr lang="en-US" dirty="0"/>
              <a:t>Studio.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Mac </a:t>
            </a:r>
            <a:r>
              <a:rPr lang="en-US" dirty="0" err="1"/>
              <a:t>instal</a:t>
            </a:r>
            <a:r>
              <a:rPr lang="ro-RO" dirty="0"/>
              <a:t>ează</a:t>
            </a:r>
            <a:r>
              <a:rPr lang="en-US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Go to your home directory click on Shift + Command + &gt; to view hidden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Go to local/share/</a:t>
            </a:r>
            <a:r>
              <a:rPr lang="en-US" sz="1800" dirty="0" err="1"/>
              <a:t>stud.io</a:t>
            </a:r>
            <a:r>
              <a:rPr lang="en-US" sz="1800" dirty="0"/>
              <a:t> and unzip the part files linked above in that folder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205FE-5F18-BC44-A60C-E78DF4D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FB30E-AE32-CF49-A70E-EA7FB9C8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89C-C827-D241-B04F-4D6D925D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pasul</a:t>
            </a:r>
            <a:r>
              <a:rPr lang="en-US" dirty="0"/>
              <a:t> 2:  </a:t>
            </a:r>
            <a:r>
              <a:rPr lang="ro-RO" dirty="0"/>
              <a:t>metodă alternativă</a:t>
            </a:r>
            <a:r>
              <a:rPr lang="en-US" dirty="0"/>
              <a:t> (*</a:t>
            </a:r>
            <a:r>
              <a:rPr lang="ro-RO" dirty="0"/>
              <a:t>are </a:t>
            </a:r>
            <a:r>
              <a:rPr lang="en-US" dirty="0"/>
              <a:t>bug</a:t>
            </a:r>
            <a:r>
              <a:rPr lang="ro-RO" dirty="0"/>
              <a:t>-uri</a:t>
            </a:r>
            <a:r>
              <a:rPr lang="en-US" dirty="0"/>
              <a:t>)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B9217B-7A2C-B94A-AC95-EA8CAB0B1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90" y="1290856"/>
            <a:ext cx="2584824" cy="30455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16B53-8638-774E-AB49-84742CDB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2DC18-C582-A44D-B820-9A4902A2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C882EF-0F68-404D-8105-634833380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45" y="2631388"/>
            <a:ext cx="3131079" cy="252722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B2BDBA-D837-4946-AD86-4DC0FBC1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417" y="1290857"/>
            <a:ext cx="3114707" cy="115397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F1F93-3558-FC4C-94E9-D76F6ADA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965" y="1290857"/>
            <a:ext cx="2688342" cy="304559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C135270-ED08-424F-8DC9-A1D190E72341}"/>
              </a:ext>
            </a:extLst>
          </p:cNvPr>
          <p:cNvSpPr/>
          <p:nvPr/>
        </p:nvSpPr>
        <p:spPr>
          <a:xfrm>
            <a:off x="175260" y="3919810"/>
            <a:ext cx="1221054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348A38-1F87-D348-96FF-E7E7308F29F5}"/>
              </a:ext>
            </a:extLst>
          </p:cNvPr>
          <p:cNvSpPr/>
          <p:nvPr/>
        </p:nvSpPr>
        <p:spPr>
          <a:xfrm>
            <a:off x="2940965" y="3662644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C596B4-4643-174B-A4BA-69F47AD29B7E}"/>
              </a:ext>
            </a:extLst>
          </p:cNvPr>
          <p:cNvSpPr/>
          <p:nvPr/>
        </p:nvSpPr>
        <p:spPr>
          <a:xfrm>
            <a:off x="5712772" y="1867843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5C79DF-041A-744C-BBE8-7B7EE5732CC7}"/>
              </a:ext>
            </a:extLst>
          </p:cNvPr>
          <p:cNvSpPr/>
          <p:nvPr/>
        </p:nvSpPr>
        <p:spPr>
          <a:xfrm>
            <a:off x="6781800" y="3174795"/>
            <a:ext cx="784614" cy="4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84C38-ACC7-D44E-B911-51069EF9CD73}"/>
              </a:ext>
            </a:extLst>
          </p:cNvPr>
          <p:cNvSpPr txBox="1"/>
          <p:nvPr/>
        </p:nvSpPr>
        <p:spPr>
          <a:xfrm>
            <a:off x="137160" y="4501647"/>
            <a:ext cx="5492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Select</a:t>
            </a:r>
            <a:r>
              <a:rPr lang="ro-RO" dirty="0"/>
              <a:t>ează</a:t>
            </a:r>
            <a:r>
              <a:rPr lang="en-US" dirty="0"/>
              <a:t> Config </a:t>
            </a:r>
            <a:r>
              <a:rPr lang="ro-RO" dirty="0"/>
              <a:t>din meniu.</a:t>
            </a:r>
            <a:endParaRPr lang="en-US" dirty="0"/>
          </a:p>
          <a:p>
            <a:r>
              <a:rPr lang="en-US" dirty="0"/>
              <a:t>2. </a:t>
            </a:r>
            <a:r>
              <a:rPr lang="ro-RO" dirty="0"/>
              <a:t>Din meniul </a:t>
            </a:r>
            <a:r>
              <a:rPr lang="en-US" dirty="0"/>
              <a:t>Custom Palettes menu, select</a:t>
            </a:r>
            <a:r>
              <a:rPr lang="ro-RO" dirty="0"/>
              <a:t>ează al</a:t>
            </a:r>
            <a:r>
              <a:rPr lang="en-US" dirty="0"/>
              <a:t> 3</a:t>
            </a:r>
            <a:r>
              <a:rPr lang="ro-RO" dirty="0"/>
              <a:t> lea mod de a adăuga o nouă palete de piese.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Selec</a:t>
            </a:r>
            <a:r>
              <a:rPr lang="ro-RO" dirty="0"/>
              <a:t>tează și importă un set </a:t>
            </a:r>
            <a:r>
              <a:rPr lang="en-US" dirty="0" err="1"/>
              <a:t>oficial</a:t>
            </a:r>
            <a:r>
              <a:rPr lang="en-US" dirty="0"/>
              <a:t> LEGO</a:t>
            </a:r>
          </a:p>
          <a:p>
            <a:r>
              <a:rPr lang="en-US" dirty="0"/>
              <a:t>5. </a:t>
            </a:r>
            <a:r>
              <a:rPr lang="ro-RO" dirty="0"/>
              <a:t>Tastează codul setului </a:t>
            </a:r>
            <a:r>
              <a:rPr lang="en-US" dirty="0"/>
              <a:t>(45678 and 45680</a:t>
            </a:r>
            <a:r>
              <a:rPr lang="en-US" i="1" dirty="0"/>
              <a:t>)</a:t>
            </a:r>
          </a:p>
          <a:p>
            <a:r>
              <a:rPr lang="en-US" dirty="0"/>
              <a:t>6. Import</a:t>
            </a:r>
            <a:r>
              <a:rPr lang="ro-RO" dirty="0"/>
              <a:t>ă </a:t>
            </a:r>
            <a:r>
              <a:rPr lang="en-US" dirty="0"/>
              <a:t>element</a:t>
            </a:r>
            <a:r>
              <a:rPr lang="ro-RO" dirty="0"/>
              <a:t>ele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96BC40-02F6-484F-9955-4A5325FF11E9}"/>
              </a:ext>
            </a:extLst>
          </p:cNvPr>
          <p:cNvSpPr txBox="1"/>
          <p:nvPr/>
        </p:nvSpPr>
        <p:spPr>
          <a:xfrm>
            <a:off x="5032143" y="5304962"/>
            <a:ext cx="387454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* Note: As of Dec 14, 2020 </a:t>
            </a:r>
            <a:r>
              <a:rPr lang="ro-RO" i="1" dirty="0"/>
              <a:t>această metodă dă erori la importul electronicelor </a:t>
            </a:r>
            <a:r>
              <a:rPr lang="en-US" i="1" dirty="0"/>
              <a:t>SPIKE Prime. </a:t>
            </a:r>
            <a:r>
              <a:rPr lang="ro-RO" i="1" dirty="0"/>
              <a:t>Să sperăm că </a:t>
            </a:r>
            <a:r>
              <a:rPr lang="en-US" i="1" dirty="0"/>
              <a:t>Studio</a:t>
            </a:r>
            <a:r>
              <a:rPr lang="ro-RO" i="1" dirty="0"/>
              <a:t> va rezolva asta.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46F38-F861-DA4A-8596-A58184146FDD}"/>
              </a:ext>
            </a:extLst>
          </p:cNvPr>
          <p:cNvSpPr/>
          <p:nvPr/>
        </p:nvSpPr>
        <p:spPr>
          <a:xfrm>
            <a:off x="2947324" y="1278867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2E41F1-D559-4643-A53F-63CA2FC0C024}"/>
              </a:ext>
            </a:extLst>
          </p:cNvPr>
          <p:cNvSpPr/>
          <p:nvPr/>
        </p:nvSpPr>
        <p:spPr>
          <a:xfrm>
            <a:off x="7965813" y="4747723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AE2F-EC46-414B-A26C-A7C844ED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Pasul </a:t>
            </a:r>
            <a:r>
              <a:rPr lang="en-US" dirty="0"/>
              <a:t>3: U</a:t>
            </a:r>
            <a:r>
              <a:rPr lang="ro-RO" dirty="0"/>
              <a:t>tilizarea elementelor noi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8F63-17E7-D549-B7B5-F7136A24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</a:t>
            </a:r>
            <a:r>
              <a:rPr lang="ro-RO" dirty="0"/>
              <a:t>ează piesele din </a:t>
            </a:r>
            <a:r>
              <a:rPr lang="en-US" dirty="0"/>
              <a:t>CUSTOM </a:t>
            </a:r>
            <a:r>
              <a:rPr lang="ro-RO" dirty="0"/>
              <a:t>sau utilizează codul/numele setului pe care l-ai importat</a:t>
            </a:r>
            <a:r>
              <a:rPr lang="en-US" dirty="0"/>
              <a:t>.</a:t>
            </a:r>
          </a:p>
          <a:p>
            <a:r>
              <a:rPr lang="ro-RO" dirty="0"/>
              <a:t>Piesele din setul respectiv vor apărea mai jos.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59524-7FB7-B64A-9C72-FF70E21A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DA179-EFE7-4B43-9F51-884F13FF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12B70-570F-7748-87C1-DED96711C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47" y="2402966"/>
            <a:ext cx="4439421" cy="30568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EE9A1A-0FE3-8944-8CDE-E65BEE0465DA}"/>
              </a:ext>
            </a:extLst>
          </p:cNvPr>
          <p:cNvSpPr/>
          <p:nvPr/>
        </p:nvSpPr>
        <p:spPr>
          <a:xfrm>
            <a:off x="4547247" y="2402966"/>
            <a:ext cx="834840" cy="257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97D8D2E-572A-BA4C-8DFB-EB7D6C167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0" y="2402966"/>
            <a:ext cx="3791748" cy="31517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B51712A-33AF-5F48-AE77-EAB0CD91A6F4}"/>
              </a:ext>
            </a:extLst>
          </p:cNvPr>
          <p:cNvSpPr/>
          <p:nvPr/>
        </p:nvSpPr>
        <p:spPr>
          <a:xfrm>
            <a:off x="208028" y="2584299"/>
            <a:ext cx="613754" cy="291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5051-743A-9D45-9E50-9331F33F4C82}"/>
              </a:ext>
            </a:extLst>
          </p:cNvPr>
          <p:cNvSpPr txBox="1"/>
          <p:nvPr/>
        </p:nvSpPr>
        <p:spPr>
          <a:xfrm>
            <a:off x="286419" y="1981467"/>
            <a:ext cx="20471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</a:t>
            </a:r>
            <a:r>
              <a:rPr lang="ro-RO" dirty="0"/>
              <a:t>ează </a:t>
            </a:r>
            <a:r>
              <a:rPr lang="en-US" dirty="0"/>
              <a:t> Custom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E4B61-8D9C-E94A-8EAD-E15A759F82AC}"/>
              </a:ext>
            </a:extLst>
          </p:cNvPr>
          <p:cNvSpPr txBox="1"/>
          <p:nvPr/>
        </p:nvSpPr>
        <p:spPr>
          <a:xfrm>
            <a:off x="4547247" y="1984800"/>
            <a:ext cx="243145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</a:t>
            </a:r>
            <a:r>
              <a:rPr lang="ro-RO" dirty="0"/>
              <a:t>ează </a:t>
            </a:r>
            <a:r>
              <a:rPr lang="en-US" dirty="0"/>
              <a:t> Set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3E23E-386E-784B-87FC-E85EF9ECEC62}"/>
              </a:ext>
            </a:extLst>
          </p:cNvPr>
          <p:cNvSpPr txBox="1"/>
          <p:nvPr/>
        </p:nvSpPr>
        <p:spPr>
          <a:xfrm>
            <a:off x="286420" y="5721178"/>
            <a:ext cx="86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Poți acum să utilizezi componentele</a:t>
            </a:r>
            <a:r>
              <a:rPr lang="en-US" dirty="0"/>
              <a:t> SPIKE Prime </a:t>
            </a:r>
            <a:r>
              <a:rPr lang="ro-RO" dirty="0"/>
              <a:t>în proiectele tale și să construiești cu ele așa cum faci și cu celelalte piese.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D855C6-3613-574C-B142-B09932F2F33A}"/>
              </a:ext>
            </a:extLst>
          </p:cNvPr>
          <p:cNvSpPr/>
          <p:nvPr/>
        </p:nvSpPr>
        <p:spPr>
          <a:xfrm>
            <a:off x="4619183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Sfaturi în utilizarea </a:t>
            </a:r>
            <a:r>
              <a:rPr lang="en-US" dirty="0"/>
              <a:t>STUDIO 2.0</a:t>
            </a:r>
          </a:p>
        </p:txBody>
      </p:sp>
      <p:pic>
        <p:nvPicPr>
          <p:cNvPr id="17" name="Content Placeholder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1CD5E305-C150-E749-91E0-FEE07656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04" y="1260078"/>
            <a:ext cx="5970220" cy="38806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125348" y="1143821"/>
            <a:ext cx="28070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/>
              <a:t>Activează</a:t>
            </a:r>
            <a:r>
              <a:rPr lang="en-US" sz="1600" b="1" dirty="0"/>
              <a:t> Snap </a:t>
            </a:r>
            <a:r>
              <a:rPr lang="en-US" sz="1600" dirty="0"/>
              <a:t>– </a:t>
            </a:r>
            <a:r>
              <a:rPr lang="ro-RO" sz="1600" dirty="0"/>
              <a:t>va apărea mai mult ca </a:t>
            </a:r>
            <a:r>
              <a:rPr lang="en-US" sz="1600" dirty="0"/>
              <a:t>LDD </a:t>
            </a:r>
            <a:r>
              <a:rPr lang="ro-RO" sz="1600" dirty="0"/>
              <a:t>și e mai ușor pentru începători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Import</a:t>
            </a:r>
            <a:r>
              <a:rPr lang="ro-RO" sz="1600" b="1" dirty="0"/>
              <a:t>ă cele mai utilizate </a:t>
            </a:r>
            <a:r>
              <a:rPr lang="en-US" sz="1600" b="1" dirty="0"/>
              <a:t>set</a:t>
            </a:r>
            <a:r>
              <a:rPr lang="ro-RO" sz="1600" b="1" dirty="0"/>
              <a:t>uri</a:t>
            </a:r>
            <a:r>
              <a:rPr lang="en-US" sz="1600" dirty="0"/>
              <a:t>(e.g. EV3 45444 and SPIKE Prime 45678) </a:t>
            </a:r>
            <a:r>
              <a:rPr lang="ro-RO" sz="1600" dirty="0"/>
              <a:t>așa vei avea piesele de bază fără a fi nevoie să le cauți după nume sau numere.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/>
              <a:t>Schimbă culorile </a:t>
            </a:r>
            <a:r>
              <a:rPr lang="en-US" sz="1600" dirty="0"/>
              <a:t>u</a:t>
            </a:r>
            <a:r>
              <a:rPr lang="ro-RO" sz="1600" dirty="0"/>
              <a:t>tilizînd paleta de culori.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</a:t>
            </a:r>
            <a:r>
              <a:rPr lang="ro-RO" sz="1600" b="1" dirty="0"/>
              <a:t>augă pași pe măsură ce înaintezi.</a:t>
            </a:r>
            <a:r>
              <a:rPr lang="en-US" sz="1600" b="1" dirty="0"/>
              <a:t> </a:t>
            </a:r>
            <a:r>
              <a:rPr lang="ro-RO" sz="1600" dirty="0"/>
              <a:t>Dacă adaugi piesele într-un mod care să aibă sens </a:t>
            </a:r>
            <a:r>
              <a:rPr lang="ro-RO" sz="1600" b="1" dirty="0"/>
              <a:t> </a:t>
            </a:r>
            <a:r>
              <a:rPr lang="en-US" sz="1600" dirty="0"/>
              <a:t>If you add parts in the order than makes sense, it is easier to spilt into steps to create build </a:t>
            </a:r>
            <a:r>
              <a:rPr lang="en-US" dirty="0"/>
              <a:t>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DCDD8D-B276-B041-B380-B454B7744C51}"/>
              </a:ext>
            </a:extLst>
          </p:cNvPr>
          <p:cNvSpPr/>
          <p:nvPr/>
        </p:nvSpPr>
        <p:spPr>
          <a:xfrm>
            <a:off x="4404445" y="1143821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CFB482-D214-454F-9C75-C96EC4C69EC1}"/>
              </a:ext>
            </a:extLst>
          </p:cNvPr>
          <p:cNvSpPr/>
          <p:nvPr/>
        </p:nvSpPr>
        <p:spPr>
          <a:xfrm>
            <a:off x="2932360" y="1601021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2E8369-857B-674C-BCB1-300AA5C9247E}"/>
              </a:ext>
            </a:extLst>
          </p:cNvPr>
          <p:cNvSpPr/>
          <p:nvPr/>
        </p:nvSpPr>
        <p:spPr>
          <a:xfrm>
            <a:off x="8036556" y="1410862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ED4BA2-54AD-A24C-8265-68199BC2A0C4}"/>
              </a:ext>
            </a:extLst>
          </p:cNvPr>
          <p:cNvSpPr/>
          <p:nvPr/>
        </p:nvSpPr>
        <p:spPr>
          <a:xfrm>
            <a:off x="8031033" y="3227049"/>
            <a:ext cx="529494" cy="20195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Sfaturi de bază pentru construcție</a:t>
            </a:r>
            <a:endParaRPr lang="en-US" dirty="0"/>
          </a:p>
        </p:txBody>
      </p:sp>
      <p:pic>
        <p:nvPicPr>
          <p:cNvPr id="18" name="Content Placeholder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AD9F02F0-D1B1-4343-9600-B148E145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33" y="1718007"/>
            <a:ext cx="5264594" cy="34219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08" y="1166842"/>
            <a:ext cx="36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Trage piesele din coloana stângă în planul de lucru.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Pentru a roti o piesă, dă click pe element (acesta se va evidenția)</a:t>
            </a:r>
            <a:r>
              <a:rPr lang="en-US" dirty="0"/>
              <a:t>, </a:t>
            </a:r>
            <a:r>
              <a:rPr lang="ro-RO" dirty="0"/>
              <a:t> și apoi utilizează săgeata pentru a schimba orientarea sa.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Dacă ai nevoie să schimbi unghiul piesei, utilizează </a:t>
            </a:r>
            <a:r>
              <a:rPr lang="en-US" b="1" dirty="0"/>
              <a:t>Hinge tool</a:t>
            </a:r>
            <a:r>
              <a:rPr lang="ro-RO" b="1" dirty="0"/>
              <a:t>.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Dacă dorești să conectezi 2 piese împreuna și ai </a:t>
            </a:r>
            <a:r>
              <a:rPr lang="en-US" b="1" dirty="0"/>
              <a:t>Snap tool</a:t>
            </a:r>
            <a:r>
              <a:rPr lang="en-US" dirty="0"/>
              <a:t> </a:t>
            </a:r>
            <a:r>
              <a:rPr lang="ro-RO" dirty="0"/>
              <a:t>activat</a:t>
            </a:r>
            <a:r>
              <a:rPr lang="en-US" dirty="0"/>
              <a:t>,</a:t>
            </a:r>
            <a:r>
              <a:rPr lang="ro-RO" dirty="0"/>
              <a:t> piesele se vor îmbina corect dacă le aduci destul de aproape una de alta. 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D0C412-FC52-6643-98EF-14BB549F9FAA}"/>
              </a:ext>
            </a:extLst>
          </p:cNvPr>
          <p:cNvSpPr/>
          <p:nvPr/>
        </p:nvSpPr>
        <p:spPr>
          <a:xfrm>
            <a:off x="5037726" y="1596846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E5AA3-C1CD-C44A-BEE8-F5C319BB9ADD}"/>
              </a:ext>
            </a:extLst>
          </p:cNvPr>
          <p:cNvSpPr/>
          <p:nvPr/>
        </p:nvSpPr>
        <p:spPr>
          <a:xfrm>
            <a:off x="3887954" y="1632620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BD2D6-C814-6242-878B-EB383CEA2B71}"/>
              </a:ext>
            </a:extLst>
          </p:cNvPr>
          <p:cNvSpPr/>
          <p:nvPr/>
        </p:nvSpPr>
        <p:spPr>
          <a:xfrm>
            <a:off x="3740468" y="3147968"/>
            <a:ext cx="745307" cy="20622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Generarea instrucțiunilor de construcție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10" y="1267722"/>
            <a:ext cx="4260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Pe măsură ce așezi piesele</a:t>
            </a:r>
            <a:r>
              <a:rPr lang="en-US" dirty="0"/>
              <a:t>, </a:t>
            </a:r>
            <a:r>
              <a:rPr lang="ro-RO" dirty="0"/>
              <a:t>ele sunt adăugate la Pasul 1 în coloana din dreapta.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Adăugă pași noi și mută piesele așa cum ai nevoie cu mouse-ul.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Dacă selectezi </a:t>
            </a:r>
            <a:r>
              <a:rPr lang="en-US" dirty="0"/>
              <a:t>Step View, </a:t>
            </a:r>
            <a:r>
              <a:rPr lang="ro-RO" dirty="0"/>
              <a:t>de fiecare dată când dai </a:t>
            </a:r>
            <a:r>
              <a:rPr lang="en-US" dirty="0"/>
              <a:t>click </a:t>
            </a:r>
            <a:r>
              <a:rPr lang="ro-RO" dirty="0"/>
              <a:t>pe </a:t>
            </a:r>
            <a:r>
              <a:rPr lang="en-US" dirty="0"/>
              <a:t>Step number, </a:t>
            </a:r>
            <a:r>
              <a:rPr lang="ro-RO" dirty="0"/>
              <a:t>vei vedea elementele de la acel pas.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C5962E2-EBD6-4849-AE5F-1A556B95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361026" y="4150484"/>
            <a:ext cx="3715721" cy="6463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0EA1504-4FEB-964E-8DB7-7C962BD266D7}"/>
              </a:ext>
            </a:extLst>
          </p:cNvPr>
          <p:cNvSpPr/>
          <p:nvPr/>
        </p:nvSpPr>
        <p:spPr>
          <a:xfrm>
            <a:off x="3582892" y="4123156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A8BF4-48F3-E54D-B563-88DB1E1A4F5C}"/>
              </a:ext>
            </a:extLst>
          </p:cNvPr>
          <p:cNvSpPr txBox="1"/>
          <p:nvPr/>
        </p:nvSpPr>
        <p:spPr>
          <a:xfrm>
            <a:off x="175260" y="3557295"/>
            <a:ext cx="837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Odată ce ai toate piesele plasate in </a:t>
            </a:r>
            <a:r>
              <a:rPr lang="en-US" dirty="0"/>
              <a:t>Steps, </a:t>
            </a:r>
            <a:r>
              <a:rPr lang="ro-RO" dirty="0"/>
              <a:t>poți apăsa </a:t>
            </a:r>
            <a:r>
              <a:rPr lang="en-US" dirty="0"/>
              <a:t>Instructions </a:t>
            </a:r>
            <a:r>
              <a:rPr lang="ro-RO" dirty="0"/>
              <a:t>din banda de sus a programului pentru a genera pașii și a le salva într-un</a:t>
            </a:r>
            <a:r>
              <a:rPr lang="en-US" dirty="0"/>
              <a:t> PDF</a:t>
            </a:r>
            <a:r>
              <a:rPr lang="ro-RO" dirty="0"/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D3462-ABF5-494F-8AE0-9EA9AA4CFE7F}"/>
              </a:ext>
            </a:extLst>
          </p:cNvPr>
          <p:cNvSpPr txBox="1"/>
          <p:nvPr/>
        </p:nvSpPr>
        <p:spPr>
          <a:xfrm>
            <a:off x="88409" y="5022195"/>
            <a:ext cx="5725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Dacă dorești să realizezi </a:t>
            </a:r>
            <a:r>
              <a:rPr lang="en-US" dirty="0"/>
              <a:t>sub</a:t>
            </a:r>
            <a:r>
              <a:rPr lang="ro-RO" dirty="0"/>
              <a:t>-</a:t>
            </a:r>
            <a:r>
              <a:rPr lang="en-US" dirty="0"/>
              <a:t>model</a:t>
            </a:r>
            <a:r>
              <a:rPr lang="ro-RO" dirty="0"/>
              <a:t>e mai mici în interiorul unui model mai mare</a:t>
            </a:r>
            <a:r>
              <a:rPr lang="en-US" dirty="0"/>
              <a:t>, </a:t>
            </a:r>
            <a:r>
              <a:rPr lang="ro-RO" dirty="0"/>
              <a:t>evidențiază piesele pe care le dorești în submodel, apasă click dreapta și alege </a:t>
            </a:r>
            <a:r>
              <a:rPr lang="en-US" dirty="0"/>
              <a:t>“</a:t>
            </a:r>
            <a:r>
              <a:rPr lang="en-US" dirty="0" err="1"/>
              <a:t>submodel</a:t>
            </a:r>
            <a:r>
              <a:rPr lang="en-US" dirty="0"/>
              <a:t>”</a:t>
            </a:r>
            <a:r>
              <a:rPr lang="ro-RO" dirty="0"/>
              <a:t>. Poți face pași și pentru submodele acum.</a:t>
            </a:r>
            <a:endParaRPr lang="en-US" dirty="0"/>
          </a:p>
        </p:txBody>
      </p:sp>
      <p:pic>
        <p:nvPicPr>
          <p:cNvPr id="18" name="Picture 17" descr="A picture containing purple, pink, computer, sitting&#10;&#10;Description automatically generated">
            <a:extLst>
              <a:ext uri="{FF2B5EF4-FFF2-40B4-BE49-F238E27FC236}">
                <a16:creationId xmlns:a16="http://schemas.microsoft.com/office/drawing/2014/main" id="{F3C2EC58-F7AF-F045-BC00-625BD7E5F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044" y="3912972"/>
            <a:ext cx="2104328" cy="22184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9E546B-FCA6-F74B-8605-6394C051CD0D}"/>
              </a:ext>
            </a:extLst>
          </p:cNvPr>
          <p:cNvSpPr/>
          <p:nvPr/>
        </p:nvSpPr>
        <p:spPr>
          <a:xfrm>
            <a:off x="7014291" y="5019476"/>
            <a:ext cx="740096" cy="1480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electronics&#10;&#10;Description automatically generated">
            <a:extLst>
              <a:ext uri="{FF2B5EF4-FFF2-40B4-BE49-F238E27FC236}">
                <a16:creationId xmlns:a16="http://schemas.microsoft.com/office/drawing/2014/main" id="{82115442-DF6B-DC46-9774-A63905549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638" y="1212561"/>
            <a:ext cx="4018436" cy="2088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F35423-33A3-2B4B-81A6-9B0B8CE84947}"/>
              </a:ext>
            </a:extLst>
          </p:cNvPr>
          <p:cNvSpPr/>
          <p:nvPr/>
        </p:nvSpPr>
        <p:spPr>
          <a:xfrm>
            <a:off x="7776754" y="1783658"/>
            <a:ext cx="1036320" cy="9550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82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805</TotalTime>
  <Words>975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Crearea unui proiect de robot SPIKE PRIME sau ROBOT INVENTOR îN CAD</vt:lpstr>
      <vt:lpstr>Design-ul robotului</vt:lpstr>
      <vt:lpstr>pasul1: descarcă și instalează SOFTWARE-ul</vt:lpstr>
      <vt:lpstr>pasul 2: Instalează pachetele specializate de piese</vt:lpstr>
      <vt:lpstr>pasul 2:  metodă alternativă (*are bug-uri)</vt:lpstr>
      <vt:lpstr>Pasul 3: Utilizarea elementelor noi</vt:lpstr>
      <vt:lpstr>Sfaturi în utilizarea STUDIO 2.0</vt:lpstr>
      <vt:lpstr>Sfaturi de bază pentru construcție</vt:lpstr>
      <vt:lpstr>Generarea instrucțiunilor de construcție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marinela</cp:lastModifiedBy>
  <cp:revision>87</cp:revision>
  <dcterms:created xsi:type="dcterms:W3CDTF">2019-12-31T03:18:51Z</dcterms:created>
  <dcterms:modified xsi:type="dcterms:W3CDTF">2023-08-17T06:26:04Z</dcterms:modified>
</cp:coreProperties>
</file>