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1" r:id="rId1"/>
  </p:sldMasterIdLst>
  <p:notesMasterIdLst>
    <p:notesMasterId r:id="rId9"/>
  </p:notesMasterIdLst>
  <p:handoutMasterIdLst>
    <p:handoutMasterId r:id="rId10"/>
  </p:handoutMasterIdLst>
  <p:sldIdLst>
    <p:sldId id="275" r:id="rId2"/>
    <p:sldId id="257" r:id="rId3"/>
    <p:sldId id="279" r:id="rId4"/>
    <p:sldId id="280" r:id="rId5"/>
    <p:sldId id="281" r:id="rId6"/>
    <p:sldId id="282" r:id="rId7"/>
    <p:sldId id="28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0"/>
    <a:srgbClr val="0EAE9F"/>
    <a:srgbClr val="13B09B"/>
    <a:srgbClr val="0290F8"/>
    <a:srgbClr val="FE59D0"/>
    <a:srgbClr val="F55455"/>
    <a:srgbClr val="FF9732"/>
    <a:srgbClr val="02B64E"/>
    <a:srgbClr val="1BCFE9"/>
    <a:srgbClr val="FF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856561-739A-4CDB-A06F-7F41287A8056}" v="5" dt="2020-07-13T04:31:56.1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3"/>
  </p:normalViewPr>
  <p:slideViewPr>
    <p:cSldViewPr snapToGrid="0" snapToObjects="1">
      <p:cViewPr varScale="1">
        <p:scale>
          <a:sx n="87" d="100"/>
          <a:sy n="87" d="100"/>
        </p:scale>
        <p:origin x="955" y="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 Harayashiki Moreira" userId="07ffc975ff648281" providerId="LiveId" clId="{79856561-739A-4CDB-A06F-7F41287A8056}"/>
    <pc:docChg chg="custSel modSld">
      <pc:chgData name="Anderson Harayashiki Moreira" userId="07ffc975ff648281" providerId="LiveId" clId="{79856561-739A-4CDB-A06F-7F41287A8056}" dt="2020-07-13T04:31:56.101" v="122"/>
      <pc:docMkLst>
        <pc:docMk/>
      </pc:docMkLst>
      <pc:sldChg chg="addSp delSp">
        <pc:chgData name="Anderson Harayashiki Moreira" userId="07ffc975ff648281" providerId="LiveId" clId="{79856561-739A-4CDB-A06F-7F41287A8056}" dt="2020-07-13T04:31:56.101" v="122"/>
        <pc:sldMkLst>
          <pc:docMk/>
          <pc:sldMk cId="675085363" sldId="257"/>
        </pc:sldMkLst>
        <pc:spChg chg="del">
          <ac:chgData name="Anderson Harayashiki Moreira" userId="07ffc975ff648281" providerId="LiveId" clId="{79856561-739A-4CDB-A06F-7F41287A8056}" dt="2020-07-13T04:31:55.499" v="121" actId="478"/>
          <ac:spMkLst>
            <pc:docMk/>
            <pc:sldMk cId="675085363" sldId="257"/>
            <ac:spMk id="4" creationId="{00000000-0000-0000-0000-000000000000}"/>
          </ac:spMkLst>
        </pc:spChg>
        <pc:spChg chg="add">
          <ac:chgData name="Anderson Harayashiki Moreira" userId="07ffc975ff648281" providerId="LiveId" clId="{79856561-739A-4CDB-A06F-7F41287A8056}" dt="2020-07-13T04:31:56.101" v="122"/>
          <ac:spMkLst>
            <pc:docMk/>
            <pc:sldMk cId="675085363" sldId="257"/>
            <ac:spMk id="6" creationId="{D11F7CDD-B35A-428E-BD15-6E10A880C4DC}"/>
          </ac:spMkLst>
        </pc:spChg>
      </pc:sldChg>
      <pc:sldChg chg="addSp delSp modSp">
        <pc:chgData name="Anderson Harayashiki Moreira" userId="07ffc975ff648281" providerId="LiveId" clId="{79856561-739A-4CDB-A06F-7F41287A8056}" dt="2020-07-13T04:31:53.499" v="120"/>
        <pc:sldMkLst>
          <pc:docMk/>
          <pc:sldMk cId="4275874096" sldId="279"/>
        </pc:sldMkLst>
        <pc:spChg chg="mod">
          <ac:chgData name="Anderson Harayashiki Moreira" userId="07ffc975ff648281" providerId="LiveId" clId="{79856561-739A-4CDB-A06F-7F41287A8056}" dt="2020-07-13T04:28:44.169" v="56" actId="20577"/>
          <ac:spMkLst>
            <pc:docMk/>
            <pc:sldMk cId="4275874096" sldId="279"/>
            <ac:spMk id="3" creationId="{A000E76D-FA7D-4D1C-A737-F1BF853AFCA2}"/>
          </ac:spMkLst>
        </pc:spChg>
        <pc:spChg chg="del">
          <ac:chgData name="Anderson Harayashiki Moreira" userId="07ffc975ff648281" providerId="LiveId" clId="{79856561-739A-4CDB-A06F-7F41287A8056}" dt="2020-07-13T04:31:52.885" v="119" actId="478"/>
          <ac:spMkLst>
            <pc:docMk/>
            <pc:sldMk cId="4275874096" sldId="279"/>
            <ac:spMk id="4" creationId="{BF114D5C-5685-474C-87B7-5248A0FCF320}"/>
          </ac:spMkLst>
        </pc:spChg>
        <pc:spChg chg="add">
          <ac:chgData name="Anderson Harayashiki Moreira" userId="07ffc975ff648281" providerId="LiveId" clId="{79856561-739A-4CDB-A06F-7F41287A8056}" dt="2020-07-13T04:31:53.499" v="120"/>
          <ac:spMkLst>
            <pc:docMk/>
            <pc:sldMk cId="4275874096" sldId="279"/>
            <ac:spMk id="8" creationId="{10B9F4BC-2402-4DBB-BAAD-0FC9A45BB78C}"/>
          </ac:spMkLst>
        </pc:spChg>
      </pc:sldChg>
      <pc:sldChg chg="addSp delSp modSp">
        <pc:chgData name="Anderson Harayashiki Moreira" userId="07ffc975ff648281" providerId="LiveId" clId="{79856561-739A-4CDB-A06F-7F41287A8056}" dt="2020-07-13T04:31:50.821" v="118"/>
        <pc:sldMkLst>
          <pc:docMk/>
          <pc:sldMk cId="778011382" sldId="280"/>
        </pc:sldMkLst>
        <pc:spChg chg="mod">
          <ac:chgData name="Anderson Harayashiki Moreira" userId="07ffc975ff648281" providerId="LiveId" clId="{79856561-739A-4CDB-A06F-7F41287A8056}" dt="2020-07-13T04:29:03.600" v="57" actId="123"/>
          <ac:spMkLst>
            <pc:docMk/>
            <pc:sldMk cId="778011382" sldId="280"/>
            <ac:spMk id="3" creationId="{577D35D6-9E0C-4DA2-A55B-BC6E870F89D1}"/>
          </ac:spMkLst>
        </pc:spChg>
        <pc:spChg chg="del">
          <ac:chgData name="Anderson Harayashiki Moreira" userId="07ffc975ff648281" providerId="LiveId" clId="{79856561-739A-4CDB-A06F-7F41287A8056}" dt="2020-07-13T04:31:50.160" v="117" actId="478"/>
          <ac:spMkLst>
            <pc:docMk/>
            <pc:sldMk cId="778011382" sldId="280"/>
            <ac:spMk id="4" creationId="{8838CF86-116D-4FA1-ABF2-986EC84EFDC1}"/>
          </ac:spMkLst>
        </pc:spChg>
        <pc:spChg chg="add">
          <ac:chgData name="Anderson Harayashiki Moreira" userId="07ffc975ff648281" providerId="LiveId" clId="{79856561-739A-4CDB-A06F-7F41287A8056}" dt="2020-07-13T04:31:50.821" v="118"/>
          <ac:spMkLst>
            <pc:docMk/>
            <pc:sldMk cId="778011382" sldId="280"/>
            <ac:spMk id="14" creationId="{1FBFAAF6-AB01-45F7-BE03-8C4F527057E0}"/>
          </ac:spMkLst>
        </pc:spChg>
      </pc:sldChg>
      <pc:sldChg chg="addSp delSp">
        <pc:chgData name="Anderson Harayashiki Moreira" userId="07ffc975ff648281" providerId="LiveId" clId="{79856561-739A-4CDB-A06F-7F41287A8056}" dt="2020-07-13T04:31:48.118" v="116"/>
        <pc:sldMkLst>
          <pc:docMk/>
          <pc:sldMk cId="1652338959" sldId="281"/>
        </pc:sldMkLst>
        <pc:spChg chg="del">
          <ac:chgData name="Anderson Harayashiki Moreira" userId="07ffc975ff648281" providerId="LiveId" clId="{79856561-739A-4CDB-A06F-7F41287A8056}" dt="2020-07-13T04:31:47.428" v="115" actId="478"/>
          <ac:spMkLst>
            <pc:docMk/>
            <pc:sldMk cId="1652338959" sldId="281"/>
            <ac:spMk id="4" creationId="{A07C6A62-9AE4-41C8-8054-EA54B5F409AF}"/>
          </ac:spMkLst>
        </pc:spChg>
        <pc:spChg chg="add">
          <ac:chgData name="Anderson Harayashiki Moreira" userId="07ffc975ff648281" providerId="LiveId" clId="{79856561-739A-4CDB-A06F-7F41287A8056}" dt="2020-07-13T04:31:48.118" v="116"/>
          <ac:spMkLst>
            <pc:docMk/>
            <pc:sldMk cId="1652338959" sldId="281"/>
            <ac:spMk id="11" creationId="{FDF2DC95-B1CC-4647-BE8B-BBC03C3B524E}"/>
          </ac:spMkLst>
        </pc:spChg>
      </pc:sldChg>
      <pc:sldChg chg="addSp delSp modSp">
        <pc:chgData name="Anderson Harayashiki Moreira" userId="07ffc975ff648281" providerId="LiveId" clId="{79856561-739A-4CDB-A06F-7F41287A8056}" dt="2020-07-13T04:31:42.998" v="114"/>
        <pc:sldMkLst>
          <pc:docMk/>
          <pc:sldMk cId="764135245" sldId="282"/>
        </pc:sldMkLst>
        <pc:spChg chg="del">
          <ac:chgData name="Anderson Harayashiki Moreira" userId="07ffc975ff648281" providerId="LiveId" clId="{79856561-739A-4CDB-A06F-7F41287A8056}" dt="2020-07-13T04:31:42.248" v="113" actId="478"/>
          <ac:spMkLst>
            <pc:docMk/>
            <pc:sldMk cId="764135245" sldId="282"/>
            <ac:spMk id="4" creationId="{A4F8B888-A70B-4EA2-96AF-60F41851250C}"/>
          </ac:spMkLst>
        </pc:spChg>
        <pc:spChg chg="mod">
          <ac:chgData name="Anderson Harayashiki Moreira" userId="07ffc975ff648281" providerId="LiveId" clId="{79856561-739A-4CDB-A06F-7F41287A8056}" dt="2020-07-13T04:30:46.567" v="60" actId="20577"/>
          <ac:spMkLst>
            <pc:docMk/>
            <pc:sldMk cId="764135245" sldId="282"/>
            <ac:spMk id="9" creationId="{15AFA5CE-4D7B-4D54-B84E-9AFF693B159D}"/>
          </ac:spMkLst>
        </pc:spChg>
        <pc:spChg chg="add">
          <ac:chgData name="Anderson Harayashiki Moreira" userId="07ffc975ff648281" providerId="LiveId" clId="{79856561-739A-4CDB-A06F-7F41287A8056}" dt="2020-07-13T04:31:42.998" v="114"/>
          <ac:spMkLst>
            <pc:docMk/>
            <pc:sldMk cId="764135245" sldId="282"/>
            <ac:spMk id="12" creationId="{D5669182-0D0F-42D7-9704-B13FDCA7300F}"/>
          </ac:spMkLst>
        </pc:spChg>
      </pc:sldChg>
      <pc:sldChg chg="modSp">
        <pc:chgData name="Anderson Harayashiki Moreira" userId="07ffc975ff648281" providerId="LiveId" clId="{79856561-739A-4CDB-A06F-7F41287A8056}" dt="2020-07-13T04:31:35.200" v="112" actId="20577"/>
        <pc:sldMkLst>
          <pc:docMk/>
          <pc:sldMk cId="3392129947" sldId="288"/>
        </pc:sldMkLst>
        <pc:spChg chg="mod">
          <ac:chgData name="Anderson Harayashiki Moreira" userId="07ffc975ff648281" providerId="LiveId" clId="{79856561-739A-4CDB-A06F-7F41287A8056}" dt="2020-07-13T04:31:25.177" v="108" actId="20577"/>
          <ac:spMkLst>
            <pc:docMk/>
            <pc:sldMk cId="3392129947" sldId="288"/>
            <ac:spMk id="3" creationId="{00000000-0000-0000-0000-000000000000}"/>
          </ac:spMkLst>
        </pc:spChg>
        <pc:spChg chg="mod">
          <ac:chgData name="Anderson Harayashiki Moreira" userId="07ffc975ff648281" providerId="LiveId" clId="{79856561-739A-4CDB-A06F-7F41287A8056}" dt="2020-07-13T04:31:35.200" v="112" actId="20577"/>
          <ac:spMkLst>
            <pc:docMk/>
            <pc:sldMk cId="3392129947" sldId="288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0048-1E4D-CD41-AC49-0750EB72586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92D1-055B-824F-99E1-F69F9F11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1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203290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300865"/>
            <a:ext cx="58158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3800535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SPIKE </a:t>
            </a:r>
            <a:r>
              <a:rPr lang="en-US" sz="3200"/>
              <a:t>PRIME LESSONS</a:t>
            </a:r>
            <a:endParaRPr lang="en-US" sz="3200" dirty="0"/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780A6E-BC42-443E-B6EE-CF18D754C3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32885"/>
          <a:stretch/>
        </p:blipFill>
        <p:spPr>
          <a:xfrm>
            <a:off x="179837" y="1052244"/>
            <a:ext cx="1668346" cy="11197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 userDrawn="1"/>
        </p:nvSpPr>
        <p:spPr>
          <a:xfrm>
            <a:off x="6058605" y="737053"/>
            <a:ext cx="291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By the Creators of EV3Lessons</a:t>
            </a:r>
          </a:p>
          <a:p>
            <a:endParaRPr lang="en-US" sz="1600" dirty="0"/>
          </a:p>
        </p:txBody>
      </p:sp>
      <p:pic>
        <p:nvPicPr>
          <p:cNvPr id="12" name="Picture 11" descr="A picture containing sitting, game, remote, video&#10;&#10;Description automatically generated">
            <a:extLst>
              <a:ext uri="{FF2B5EF4-FFF2-40B4-BE49-F238E27FC236}">
                <a16:creationId xmlns:a16="http://schemas.microsoft.com/office/drawing/2014/main" id="{19D0660C-C674-40CA-9A39-C1E73533C9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24583" t="2888" r="29917" b="4667"/>
          <a:stretch/>
        </p:blipFill>
        <p:spPr>
          <a:xfrm>
            <a:off x="6058605" y="1349909"/>
            <a:ext cx="2672408" cy="40722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BD6915B8-6F82-4EBD-B2FE-F2FE0EB0E6D4}"/>
              </a:ext>
            </a:extLst>
          </p:cNvPr>
          <p:cNvGrpSpPr/>
          <p:nvPr userDrawn="1"/>
        </p:nvGrpSpPr>
        <p:grpSpPr>
          <a:xfrm>
            <a:off x="179837" y="5060305"/>
            <a:ext cx="4773538" cy="1188622"/>
            <a:chOff x="131592" y="5034964"/>
            <a:chExt cx="4773538" cy="1188622"/>
          </a:xfrm>
        </p:grpSpPr>
        <p:pic>
          <p:nvPicPr>
            <p:cNvPr id="13" name="Picture 12" descr="A picture containing drawing, window&#10;&#10;Description automatically generated">
              <a:extLst>
                <a:ext uri="{FF2B5EF4-FFF2-40B4-BE49-F238E27FC236}">
                  <a16:creationId xmlns:a16="http://schemas.microsoft.com/office/drawing/2014/main" id="{AC676C3A-CE1A-4B6E-B3CE-D5679F65E87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326564" y="5034964"/>
              <a:ext cx="1188622" cy="1188622"/>
            </a:xfrm>
            <a:prstGeom prst="rect">
              <a:avLst/>
            </a:prstGeom>
          </p:spPr>
        </p:pic>
        <p:pic>
          <p:nvPicPr>
            <p:cNvPr id="14" name="Picture 13" descr="A picture containing building, drawing&#10;&#10;Description automatically generated">
              <a:extLst>
                <a:ext uri="{FF2B5EF4-FFF2-40B4-BE49-F238E27FC236}">
                  <a16:creationId xmlns:a16="http://schemas.microsoft.com/office/drawing/2014/main" id="{E2B29BD3-15C9-4229-96F5-13739AAB2B9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31592" y="5034964"/>
              <a:ext cx="1188622" cy="1188622"/>
            </a:xfrm>
            <a:prstGeom prst="rect">
              <a:avLst/>
            </a:prstGeom>
          </p:spPr>
        </p:pic>
        <p:pic>
          <p:nvPicPr>
            <p:cNvPr id="15" name="Picture 14" descr="A picture containing drawing, holding&#10;&#10;Description automatically generated">
              <a:extLst>
                <a:ext uri="{FF2B5EF4-FFF2-40B4-BE49-F238E27FC236}">
                  <a16:creationId xmlns:a16="http://schemas.microsoft.com/office/drawing/2014/main" id="{F4420241-4B7A-467B-9367-52FB1AEA67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716508" y="5034964"/>
              <a:ext cx="1188622" cy="1188622"/>
            </a:xfrm>
            <a:prstGeom prst="rect">
              <a:avLst/>
            </a:prstGeom>
          </p:spPr>
        </p:pic>
        <p:pic>
          <p:nvPicPr>
            <p:cNvPr id="16" name="Picture 15" descr="A picture containing drawing, building, purple, window&#10;&#10;Description automatically generated">
              <a:extLst>
                <a:ext uri="{FF2B5EF4-FFF2-40B4-BE49-F238E27FC236}">
                  <a16:creationId xmlns:a16="http://schemas.microsoft.com/office/drawing/2014/main" id="{9BE97EBC-77DF-4A2B-990C-67D9BADB0B6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521536" y="5034964"/>
              <a:ext cx="1188622" cy="118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255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30493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2636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0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6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87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77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1/9/2020)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rgbClr val="65D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961B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primelesson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3E9-07DB-4552-A942-72E53C7F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Usando blocos de som &amp; Música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F9D1-6614-46BD-A5B9-F242E4ED3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Por SANJAY e ARVIND SESHAN</a:t>
            </a:r>
          </a:p>
        </p:txBody>
      </p:sp>
    </p:spTree>
    <p:extLst>
      <p:ext uri="{BB962C8B-B14F-4D97-AF65-F5344CB8AC3E}">
        <p14:creationId xmlns:p14="http://schemas.microsoft.com/office/powerpoint/2010/main" val="409181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Objetivos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7"/>
            <a:ext cx="8831580" cy="2409220"/>
          </a:xfrm>
        </p:spPr>
        <p:txBody>
          <a:bodyPr>
            <a:normAutofit/>
          </a:bodyPr>
          <a:lstStyle/>
          <a:p>
            <a:r>
              <a:rPr lang="pt-BR" dirty="0"/>
              <a:t>Aprender a usar blocos de som</a:t>
            </a:r>
          </a:p>
          <a:p>
            <a:r>
              <a:rPr lang="pt-BR" dirty="0"/>
              <a:t>Aprender a criar e modificar sons</a:t>
            </a:r>
          </a:p>
          <a:p>
            <a:r>
              <a:rPr lang="pt-BR" dirty="0"/>
              <a:t>Aprender como adicionar blocos de Música a paleta.</a:t>
            </a:r>
          </a:p>
          <a:p>
            <a:r>
              <a:rPr lang="pt-BR" dirty="0"/>
              <a:t>Compor uma música.</a:t>
            </a: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4AAE4-28AB-4B08-8A92-91AD24C92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D11F7CDD-B35A-428E-BD15-6E10A880C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30493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67508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733E9-2D8A-4BBF-92C5-2F04E7A1C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Blocos de som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00E76D-FA7D-4D1C-A737-F1BF853AF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88" y="1140006"/>
            <a:ext cx="4112754" cy="508260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dirty="0"/>
              <a:t>Blocos de som podem ser achados em duas paletas do programa.</a:t>
            </a:r>
          </a:p>
          <a:p>
            <a:pPr algn="just"/>
            <a:r>
              <a:rPr lang="pt-BR" dirty="0"/>
              <a:t>Os blocos de música devem ser adicionados ao programa usando Extensões.</a:t>
            </a:r>
          </a:p>
          <a:p>
            <a:pPr algn="just"/>
            <a:r>
              <a:rPr lang="pt-BR" dirty="0"/>
              <a:t>Você pode tocar notas, mudar de instrumentos e até criar sons personalizados.</a:t>
            </a:r>
          </a:p>
          <a:p>
            <a:pPr algn="just"/>
            <a:r>
              <a:rPr lang="pt-BR" dirty="0"/>
              <a:t>Blocos de som podem ser adicionados ao seu projeto por diversão, mas também podem ajudar a identificar problemas. Por exemplo, você pode programar um som para ser executado quando determinada parte do código for concluída.</a:t>
            </a:r>
          </a:p>
          <a:p>
            <a:pPr algn="just"/>
            <a:r>
              <a:rPr lang="pt-BR" dirty="0"/>
              <a:t>Note: Apenas o “Tocar Bipe” é executado diretamente no Hub. Os outros sons são executados no seu dispositivo (computador, tablet etc.)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6F7331-76AD-48D0-B9D7-5EB4E970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25C61E-E5ED-4CF5-BE07-F11F5F5918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00"/>
          <a:stretch/>
        </p:blipFill>
        <p:spPr>
          <a:xfrm>
            <a:off x="4640580" y="1197210"/>
            <a:ext cx="1890234" cy="491774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26C7E60-925A-4E67-9B64-78902D83D5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3552" y="1323535"/>
            <a:ext cx="1920065" cy="2976487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10B9F4BC-2402-4DBB-BAAD-0FC9A45BB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30493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4275874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3FC2C-149A-40F8-9025-5B540077B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Adicionando mais 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D35D6-9E0C-4DA2-A55B-BC6E870F8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88" y="1140006"/>
            <a:ext cx="4803906" cy="1883523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Você adiciona mais sons usando o menu do bloco.</a:t>
            </a:r>
          </a:p>
          <a:p>
            <a:pPr algn="just"/>
            <a:r>
              <a:rPr lang="pt-BR" dirty="0"/>
              <a:t>Existem muitos sons no programa.</a:t>
            </a:r>
          </a:p>
          <a:p>
            <a:pPr algn="just"/>
            <a:r>
              <a:rPr lang="pt-BR" dirty="0"/>
              <a:t>Quando você seleciona o som, também pode modifica-lo.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58ECC0-93EA-4C95-A23E-AA82D7BB0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22D24A-EBDC-4302-B32F-95D8F7B79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3917" y="1238680"/>
            <a:ext cx="2131304" cy="159042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5AFFFB3-734D-4E46-8D4D-39B3A19C1D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067" y="3216528"/>
            <a:ext cx="3667030" cy="2871114"/>
          </a:xfrm>
          <a:prstGeom prst="rect">
            <a:avLst/>
          </a:prstGeom>
          <a:ln w="28575">
            <a:solidFill>
              <a:srgbClr val="FFD500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AA9C45A-F62F-4F4E-88D3-CC24D40FE3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5360" y="3216528"/>
            <a:ext cx="3693530" cy="2871114"/>
          </a:xfrm>
          <a:prstGeom prst="rect">
            <a:avLst/>
          </a:prstGeom>
          <a:ln w="28575">
            <a:solidFill>
              <a:srgbClr val="FFD500"/>
            </a:solidFill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CF26B1C-7D44-4A1B-87AB-92D02181803F}"/>
              </a:ext>
            </a:extLst>
          </p:cNvPr>
          <p:cNvSpPr/>
          <p:nvPr/>
        </p:nvSpPr>
        <p:spPr>
          <a:xfrm>
            <a:off x="2206600" y="3456211"/>
            <a:ext cx="481964" cy="206949"/>
          </a:xfrm>
          <a:prstGeom prst="rect">
            <a:avLst/>
          </a:prstGeom>
          <a:noFill/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098096-97ED-4A67-991D-77EC4152F7C0}"/>
              </a:ext>
            </a:extLst>
          </p:cNvPr>
          <p:cNvSpPr/>
          <p:nvPr/>
        </p:nvSpPr>
        <p:spPr>
          <a:xfrm>
            <a:off x="5927604" y="2299574"/>
            <a:ext cx="579073" cy="206949"/>
          </a:xfrm>
          <a:prstGeom prst="rect">
            <a:avLst/>
          </a:prstGeom>
          <a:noFill/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1FBFAAF6-AB01-45F7-BE03-8C4F52705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30493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778011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8B4CA-EAF3-4480-8AB6-F58A60715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Gravando sons customizados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BF4E4-8C87-4ED5-AA1A-69AAA1114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Você pode gravar sons customizados de duas formas: Ou em “gravar” ou pelo menu “Adicionar som”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E83E59-BECF-4CA6-9FE2-DCC1925D8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1C84519-0F77-4984-B241-DC64E69C37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092" y="3391170"/>
            <a:ext cx="2950845" cy="2784600"/>
          </a:xfrm>
          <a:prstGeom prst="rect">
            <a:avLst/>
          </a:prstGeom>
          <a:ln w="19050">
            <a:solidFill>
              <a:srgbClr val="FFD500"/>
            </a:solidFill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AB97385-02C5-4213-8D1B-586CF5E04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815" y="2540428"/>
            <a:ext cx="4956395" cy="3635342"/>
          </a:xfrm>
          <a:prstGeom prst="rect">
            <a:avLst/>
          </a:prstGeom>
          <a:ln w="19050">
            <a:solidFill>
              <a:srgbClr val="FFD500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640FBA-A37D-4FCF-AEEF-BA7243349C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660" y="1886432"/>
            <a:ext cx="1944183" cy="145079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5E1A4D7-5ED8-49EF-8150-DC0E76A942A7}"/>
              </a:ext>
            </a:extLst>
          </p:cNvPr>
          <p:cNvSpPr/>
          <p:nvPr/>
        </p:nvSpPr>
        <p:spPr>
          <a:xfrm>
            <a:off x="1095376" y="2666197"/>
            <a:ext cx="721994" cy="167325"/>
          </a:xfrm>
          <a:prstGeom prst="rect">
            <a:avLst/>
          </a:prstGeom>
          <a:noFill/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4762BF-79D6-454F-ACEA-A9043CE5EE6B}"/>
              </a:ext>
            </a:extLst>
          </p:cNvPr>
          <p:cNvSpPr/>
          <p:nvPr/>
        </p:nvSpPr>
        <p:spPr>
          <a:xfrm>
            <a:off x="6345556" y="2910839"/>
            <a:ext cx="481964" cy="206949"/>
          </a:xfrm>
          <a:prstGeom prst="rect">
            <a:avLst/>
          </a:prstGeom>
          <a:noFill/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FDF2DC95-B1CC-4647-BE8B-BBC03C3B5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30493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1652338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3C5F2-A157-45B9-A88A-F763D3D47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Desafio e solução de exemplo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F6B0-8D52-447F-8807-9BF861DAA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Toque um instrumento</a:t>
            </a:r>
          </a:p>
          <a:p>
            <a:r>
              <a:rPr lang="pt-BR" dirty="0"/>
              <a:t>Adicione a Extensão de Música clicando no ícone Extensões na parte inferior da paleta de blocos.</a:t>
            </a:r>
          </a:p>
          <a:p>
            <a:r>
              <a:rPr lang="pt-BR" dirty="0"/>
              <a:t>Escolha seu instrumento favorito.</a:t>
            </a:r>
          </a:p>
          <a:p>
            <a:r>
              <a:rPr lang="pt-BR" dirty="0"/>
              <a:t>Componha uma música curta e toque-a 4 vezes.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6D171A-6A3D-4C9C-8FFF-BB89611FA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61DA20-B4C3-4D03-905E-77B533298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362" y="1892900"/>
            <a:ext cx="419100" cy="3524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C61A944-B7B0-4EC3-91B4-B9CBEF7861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513" y="2998218"/>
            <a:ext cx="2495550" cy="31337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5AFA5CE-4D7B-4D54-B84E-9AFF693B159D}"/>
              </a:ext>
            </a:extLst>
          </p:cNvPr>
          <p:cNvSpPr txBox="1"/>
          <p:nvPr/>
        </p:nvSpPr>
        <p:spPr>
          <a:xfrm>
            <a:off x="3137063" y="3560570"/>
            <a:ext cx="3542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O </a:t>
            </a:r>
            <a:r>
              <a:rPr lang="en-US" sz="1400" dirty="0" err="1"/>
              <a:t>instrumento</a:t>
            </a:r>
            <a:r>
              <a:rPr lang="en-US" sz="1400" dirty="0"/>
              <a:t> será o </a:t>
            </a:r>
            <a:r>
              <a:rPr lang="en-US" sz="1400" dirty="0" err="1"/>
              <a:t>Clarinete</a:t>
            </a:r>
            <a:r>
              <a:rPr lang="en-US" sz="1400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0F6A8F-9A89-459F-A132-07FCEE800129}"/>
              </a:ext>
            </a:extLst>
          </p:cNvPr>
          <p:cNvSpPr txBox="1"/>
          <p:nvPr/>
        </p:nvSpPr>
        <p:spPr>
          <a:xfrm>
            <a:off x="3137063" y="4256409"/>
            <a:ext cx="2502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4 notas são tocadas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65CA9F-3AC1-4C68-B06E-F6908D0C3EAC}"/>
              </a:ext>
            </a:extLst>
          </p:cNvPr>
          <p:cNvSpPr txBox="1"/>
          <p:nvPr/>
        </p:nvSpPr>
        <p:spPr>
          <a:xfrm>
            <a:off x="3137062" y="3904754"/>
            <a:ext cx="3889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Música é tocada 4 vezes, usando o bloco Repete</a:t>
            </a: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D5669182-0D0F-42D7-9704-B13FDCA73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30493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764135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 lnSpcReduction="10000"/>
          </a:bodyPr>
          <a:lstStyle/>
          <a:p>
            <a:r>
              <a:rPr lang="pt-BR" sz="1600" dirty="0"/>
              <a:t>Essa lição foi criada por </a:t>
            </a:r>
            <a:r>
              <a:rPr lang="pt-BR" sz="1600" dirty="0" err="1"/>
              <a:t>Sanjay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e </a:t>
            </a:r>
            <a:r>
              <a:rPr lang="pt-BR" sz="1600" dirty="0" err="1"/>
              <a:t>Arvind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para SPIKE Prime </a:t>
            </a:r>
            <a:r>
              <a:rPr lang="pt-BR" sz="1600" dirty="0" err="1"/>
              <a:t>Lessons</a:t>
            </a:r>
            <a:endParaRPr lang="pt-BR" sz="1600" dirty="0"/>
          </a:p>
          <a:p>
            <a:r>
              <a:rPr lang="pt-BR" sz="1600" dirty="0"/>
              <a:t>Mais lições em </a:t>
            </a:r>
            <a:r>
              <a:rPr lang="pt-BR" sz="1600" dirty="0">
                <a:hlinkClick r:id="rId2"/>
              </a:rPr>
              <a:t>www.primelessons.org</a:t>
            </a:r>
            <a:endParaRPr lang="pt-BR" sz="1600" dirty="0"/>
          </a:p>
          <a:p>
            <a:r>
              <a:rPr lang="pt-BR" sz="1600" dirty="0"/>
              <a:t>Traduzido para o português por Lucas </a:t>
            </a:r>
            <a:r>
              <a:rPr lang="pt-BR" sz="1600" dirty="0" err="1"/>
              <a:t>Colonna</a:t>
            </a:r>
            <a:r>
              <a:rPr lang="pt-BR" sz="1600" dirty="0"/>
              <a:t> e revisado por Anderson Harayashiki Moreira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39919-47A8-43E0-85A2-F648492C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Spike Prime Lesson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D500"/>
      </a:accent1>
      <a:accent2>
        <a:srgbClr val="961BDB"/>
      </a:accent2>
      <a:accent3>
        <a:srgbClr val="FF0000"/>
      </a:accent3>
      <a:accent4>
        <a:srgbClr val="65D7FF"/>
      </a:accent4>
      <a:accent5>
        <a:srgbClr val="5B9BD5"/>
      </a:accent5>
      <a:accent6>
        <a:srgbClr val="70AD47"/>
      </a:accent6>
      <a:hlink>
        <a:srgbClr val="961BDB"/>
      </a:hlink>
      <a:folHlink>
        <a:srgbClr val="65D7F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ike Prime Template.potx" id="{C1D969FE-89B1-4BE4-BDFA-C32471023150}" vid="{4149DA99-3325-4DAE-8A1C-4D0296C099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</TotalTime>
  <Words>452</Words>
  <Application>Microsoft Office PowerPoint</Application>
  <PresentationFormat>Apresentação na tela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Helvetica Neue</vt:lpstr>
      <vt:lpstr>Arial</vt:lpstr>
      <vt:lpstr>Calibri</vt:lpstr>
      <vt:lpstr>Gill Sans MT</vt:lpstr>
      <vt:lpstr>Wingdings 2</vt:lpstr>
      <vt:lpstr>Dividend</vt:lpstr>
      <vt:lpstr>Usando blocos de som &amp; Música</vt:lpstr>
      <vt:lpstr>Objetivos</vt:lpstr>
      <vt:lpstr>Blocos de som</vt:lpstr>
      <vt:lpstr>Adicionando mais sons</vt:lpstr>
      <vt:lpstr>Gravando sons customizados</vt:lpstr>
      <vt:lpstr>Desafio e solução de exemplo</vt:lpstr>
      <vt:lpstr>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Anderson Harayashiki Moreira</cp:lastModifiedBy>
  <cp:revision>125</cp:revision>
  <dcterms:created xsi:type="dcterms:W3CDTF">2016-07-04T02:35:12Z</dcterms:created>
  <dcterms:modified xsi:type="dcterms:W3CDTF">2020-07-13T04:32:02Z</dcterms:modified>
</cp:coreProperties>
</file>