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l Sans" panose="020B0502020104020203" pitchFamily="34" charset="-79"/>
      <p:regular r:id="rId15"/>
      <p:bold r:id="rId16"/>
    </p:embeddedFont>
    <p:embeddedFont>
      <p:font typeface="Helvetica Neue" panose="02000503000000020004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Foe2BE66QvaDQzAVVxFi/wZt1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29" d="100"/>
          <a:sy n="129" d="100"/>
        </p:scale>
        <p:origin x="170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ubTitle" idx="1"/>
          </p:nvPr>
        </p:nvSpPr>
        <p:spPr>
          <a:xfrm>
            <a:off x="316712" y="3800535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0"/>
          <p:cNvSpPr txBox="1"/>
          <p:nvPr/>
        </p:nvSpPr>
        <p:spPr>
          <a:xfrm>
            <a:off x="4808377" y="357846"/>
            <a:ext cx="4161516" cy="50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23"/>
              <a:buFont typeface="Noto Sans Symbols"/>
              <a:buNone/>
            </a:pPr>
            <a:r>
              <a:rPr lang="en-US" sz="296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SPIKE PRIME LESSONS</a:t>
            </a:r>
            <a:endParaRPr/>
          </a:p>
        </p:txBody>
      </p:sp>
      <p:pic>
        <p:nvPicPr>
          <p:cNvPr id="25" name="Google Shape;25;p10" descr="A picture containing sitting, game, remote, vide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4582" t="2888" r="29917" b="4666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10"/>
          <p:cNvGrpSpPr/>
          <p:nvPr/>
        </p:nvGrpSpPr>
        <p:grpSpPr>
          <a:xfrm>
            <a:off x="191917" y="5040728"/>
            <a:ext cx="4773538" cy="1188622"/>
            <a:chOff x="131592" y="5034964"/>
            <a:chExt cx="4773538" cy="1188622"/>
          </a:xfrm>
        </p:grpSpPr>
        <p:pic>
          <p:nvPicPr>
            <p:cNvPr id="27" name="Google Shape;27;p10" descr="A picture containing drawing, window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0" descr="A picture containing building,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0" descr="A picture containing drawing, holdin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10" descr="A picture containing drawing, building, purple, window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24;p13">
            <a:extLst>
              <a:ext uri="{FF2B5EF4-FFF2-40B4-BE49-F238E27FC236}">
                <a16:creationId xmlns:a16="http://schemas.microsoft.com/office/drawing/2014/main" id="{1EFE4D69-46E2-AC43-ADDB-04BB5547B651}"/>
              </a:ext>
            </a:extLst>
          </p:cNvPr>
          <p:cNvSpPr txBox="1"/>
          <p:nvPr userDrawn="1"/>
        </p:nvSpPr>
        <p:spPr>
          <a:xfrm>
            <a:off x="6058605" y="737053"/>
            <a:ext cx="291128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Pelos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criadores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 do </a:t>
            </a:r>
            <a:r>
              <a:rPr lang="en-US" sz="16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EV3Lessons</a:t>
            </a:r>
            <a:endParaRPr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377F39-0BA4-0A4F-A60D-9A04508D8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 rot="5400000">
            <a:off x="2148872" y="-946320"/>
            <a:ext cx="4823824" cy="883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11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2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Google Shape;46;p12"/>
          <p:cNvSpPr txBox="1"/>
          <p:nvPr/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 sz="2800" b="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sz="2800" b="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142200" y="1174924"/>
            <a:ext cx="4185204" cy="496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2"/>
          </p:nvPr>
        </p:nvSpPr>
        <p:spPr>
          <a:xfrm>
            <a:off x="4757752" y="1177439"/>
            <a:ext cx="4226411" cy="496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13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3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4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8" name="Google Shape;68;p15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15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6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DE3F"/>
              </a:buClr>
              <a:buSzPts val="2000"/>
              <a:buFont typeface="Gill Sans"/>
              <a:buNone/>
              <a:defRPr sz="2000" b="0"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>
            <a:spLocks noGrp="1"/>
          </p:cNvSpPr>
          <p:nvPr>
            <p:ph type="pic" idx="2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⬛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9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9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elesson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/>
              <a:t>INSTALANDO O SOFTWARE &amp; FIRMWARE</a:t>
            </a:r>
            <a:endParaRPr/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316712" y="3800535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/>
              <a:t>POR SANJAY E ARVIND SESHAN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OBJETIVOS</a:t>
            </a:r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155088" y="1140007"/>
            <a:ext cx="8831580" cy="240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Aprender a atualizar o SPIKE Prime</a:t>
            </a:r>
            <a:endParaRPr/>
          </a:p>
          <a:p>
            <a:pPr marL="306000" lvl="0" indent="-200844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pic>
        <p:nvPicPr>
          <p:cNvPr id="119" name="Google Shape;119;p2" descr="A close up of a box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1679" r="12411"/>
          <a:stretch/>
        </p:blipFill>
        <p:spPr>
          <a:xfrm>
            <a:off x="4324572" y="1368878"/>
            <a:ext cx="4401879" cy="434911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t="4720"/>
          <a:stretch/>
        </p:blipFill>
        <p:spPr>
          <a:xfrm>
            <a:off x="159493" y="1177853"/>
            <a:ext cx="3520970" cy="252104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CONECTE-SE AO HUB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3942080" y="1242218"/>
            <a:ext cx="5042427" cy="431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Conecte o seu SPIKE Prime no computador usando o cabo USB para atualizações de firmware.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O software se conectará automaticamente ao Hub caso esteja usando USB.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Nota: Se você está usando a versão de iOS,  Android, ou Chromebook do software, você pode precisar conectar o Hub a um computador para a primeira atualização. As próximas atualizações poderão ser disponibilizadas via Bluetooh (processo sujeito a mudanças)</a:t>
            </a: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1245462" y="1374409"/>
            <a:ext cx="325641" cy="312615"/>
          </a:xfrm>
          <a:prstGeom prst="rect">
            <a:avLst/>
          </a:prstGeom>
          <a:noFill/>
          <a:ln w="57150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3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ATUALIZANDO O OS DO HUB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767036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Se há uma atualização disponível, você receberá uma mensagem avisando sobre.</a:t>
            </a: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l="30369" t="31650" r="30642" b="28306"/>
          <a:stretch/>
        </p:blipFill>
        <p:spPr>
          <a:xfrm>
            <a:off x="431425" y="1749074"/>
            <a:ext cx="2918460" cy="217932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 l="29495" t="39443" r="28804" b="37505"/>
          <a:stretch/>
        </p:blipFill>
        <p:spPr>
          <a:xfrm>
            <a:off x="5435317" y="1990961"/>
            <a:ext cx="3064792" cy="142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3701" y="3681306"/>
            <a:ext cx="2944541" cy="230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RENOMEANDO O HUB</a:t>
            </a: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155088" y="1140007"/>
            <a:ext cx="8831580" cy="69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Ao realizar a primeira atualização você será solicitado a renomear o seu Hub.</a:t>
            </a:r>
            <a:endParaRPr/>
          </a:p>
          <a:p>
            <a:pPr marL="306000" lvl="0" indent="-200844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250" y="2263139"/>
            <a:ext cx="4025998" cy="315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4">
            <a:alphaModFix/>
          </a:blip>
          <a:srcRect t="1439" r="1057" b="1438"/>
          <a:stretch/>
        </p:blipFill>
        <p:spPr>
          <a:xfrm>
            <a:off x="4570879" y="2263139"/>
            <a:ext cx="4025998" cy="3157568"/>
          </a:xfrm>
          <a:prstGeom prst="rect">
            <a:avLst/>
          </a:prstGeom>
          <a:noFill/>
          <a:ln w="2857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INSTALANDO A ÚLTIMA VERSÃO DO HUB OS</a:t>
            </a:r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4028292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Quando uma nova versão do Hub OS estiver disponível o botão “Atualizar” irá aparecer ao lado da versão atual do Hub OS no Hub Dashboard.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Você também pode ver um pop-up no lado direito da tela indicando uma atualização disponível.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Nunca desconecte o Hub durante a atualização.</a:t>
            </a:r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0246" y="3541133"/>
            <a:ext cx="3143336" cy="2432048"/>
          </a:xfrm>
          <a:prstGeom prst="rect">
            <a:avLst/>
          </a:prstGeom>
          <a:noFill/>
          <a:ln w="2857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6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6150" t="24352" r="5690" b="24011"/>
          <a:stretch/>
        </p:blipFill>
        <p:spPr>
          <a:xfrm>
            <a:off x="5290246" y="2525066"/>
            <a:ext cx="3143336" cy="723795"/>
          </a:xfrm>
          <a:prstGeom prst="rect">
            <a:avLst/>
          </a:prstGeom>
          <a:noFill/>
          <a:ln w="2857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62" name="Google Shape;162;p6"/>
          <p:cNvGrpSpPr/>
          <p:nvPr/>
        </p:nvGrpSpPr>
        <p:grpSpPr>
          <a:xfrm>
            <a:off x="4958994" y="1140006"/>
            <a:ext cx="3381375" cy="1066800"/>
            <a:chOff x="4548692" y="1471494"/>
            <a:chExt cx="3381375" cy="1066800"/>
          </a:xfrm>
        </p:grpSpPr>
        <p:pic>
          <p:nvPicPr>
            <p:cNvPr id="163" name="Google Shape;163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48692" y="1471494"/>
              <a:ext cx="3381375" cy="106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6" descr="A screenshot of a cell phon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l="17563" t="35766" r="53849" b="30801"/>
            <a:stretch/>
          </p:blipFill>
          <p:spPr>
            <a:xfrm>
              <a:off x="5701089" y="1964517"/>
              <a:ext cx="1990939" cy="555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6"/>
            <p:cNvSpPr/>
            <p:nvPr/>
          </p:nvSpPr>
          <p:spPr>
            <a:xfrm>
              <a:off x="6864104" y="2008219"/>
              <a:ext cx="683213" cy="200025"/>
            </a:xfrm>
            <a:prstGeom prst="rect">
              <a:avLst/>
            </a:prstGeom>
            <a:noFill/>
            <a:ln w="222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INSTALANDO A ÚLTIMA VERSÃO DO SOFTWARE</a:t>
            </a:r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4712187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Você pode verificar por atualizações dentro do software.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Clique no menu de ajuda, em um projeto, e depois em “Verificar se há atualização”</a:t>
            </a:r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73" name="Google Shape;173;p7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74" name="Google Shape;174;p7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2701" y="1545101"/>
            <a:ext cx="28765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CRÉDITOS</a:t>
            </a:r>
            <a:endParaRPr/>
          </a:p>
        </p:txBody>
      </p:sp>
      <p:sp>
        <p:nvSpPr>
          <p:cNvPr id="180" name="Google Shape;180;p8"/>
          <p:cNvSpPr txBox="1">
            <a:spLocks noGrp="1"/>
          </p:cNvSpPr>
          <p:nvPr>
            <p:ph type="body" idx="1"/>
          </p:nvPr>
        </p:nvSpPr>
        <p:spPr>
          <a:xfrm>
            <a:off x="457200" y="1317983"/>
            <a:ext cx="8245474" cy="114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Esse tutorial foi criado por Sanjay Seshan e Arvind Seshan para SPIKE Prime Lessons</a:t>
            </a:r>
            <a:endParaRPr/>
          </a:p>
          <a:p>
            <a:pPr marL="306000" lvl="0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Mais tutoriais em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www.primelessons.org</a:t>
            </a:r>
            <a:endParaRPr sz="1600"/>
          </a:p>
          <a:p>
            <a:pPr marL="306000" lvl="0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Traduzido para o português por Lucas Colonna e revisado por Anderson Harayashiki Moreira</a:t>
            </a:r>
            <a:endParaRPr/>
          </a:p>
        </p:txBody>
      </p:sp>
      <p:sp>
        <p:nvSpPr>
          <p:cNvPr id="181" name="Google Shape;181;p8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06/06/2020)</a:t>
            </a: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575025" y="5862800"/>
            <a:ext cx="8127600" cy="3693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12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lang="en-US" sz="1200" b="0" i="0" u="sng" strike="noStrike" cap="non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Creative Commons Attribution-NonCommercial-ShareAlike 4.0 International License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Google Shape;183;p8" descr="Creative Commons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2510" y="5253616"/>
            <a:ext cx="1479091" cy="52104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Macintosh PowerPoint</Application>
  <PresentationFormat>On-screen Show (4:3)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Noto Sans Symbols</vt:lpstr>
      <vt:lpstr>Arial</vt:lpstr>
      <vt:lpstr>Gill Sans</vt:lpstr>
      <vt:lpstr>Helvetica Neue</vt:lpstr>
      <vt:lpstr>Dividend</vt:lpstr>
      <vt:lpstr>INSTALANDO O SOFTWARE &amp; FIRMWARE</vt:lpstr>
      <vt:lpstr>OBJETIVOS</vt:lpstr>
      <vt:lpstr>CONECTE-SE AO HUB</vt:lpstr>
      <vt:lpstr>ATUALIZANDO O OS DO HUB</vt:lpstr>
      <vt:lpstr>RENOMEANDO O HUB</vt:lpstr>
      <vt:lpstr>INSTALANDO A ÚLTIMA VERSÃO DO HUB OS</vt:lpstr>
      <vt:lpstr>INSTALANDO A ÚLTIMA VERSÃO DO SOFTWARE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INSTALANDO O SOFTWARE &amp; FIRMWARE</dc:title>
  <dc:creator>Srinivasan Seshan</dc:creator>
  <cp:lastModifiedBy>Srinivasan Seshan</cp:lastModifiedBy>
  <cp:revision>1</cp:revision>
  <dcterms:created xsi:type="dcterms:W3CDTF">2016-07-04T02:35:12Z</dcterms:created>
  <dcterms:modified xsi:type="dcterms:W3CDTF">2020-06-07T02:28:57Z</dcterms:modified>
</cp:coreProperties>
</file>