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1" r:id="rId5"/>
    <p:sldId id="277" r:id="rId6"/>
    <p:sldId id="278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2E882-D012-45CA-962D-3FCCF53E8157}" v="5" dt="2020-07-13T04:25:33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8B02E882-D012-45CA-962D-3FCCF53E8157}"/>
    <pc:docChg chg="custSel modSld">
      <pc:chgData name="Anderson Harayashiki Moreira" userId="07ffc975ff648281" providerId="LiveId" clId="{8B02E882-D012-45CA-962D-3FCCF53E8157}" dt="2020-07-13T04:25:33.687" v="283"/>
      <pc:docMkLst>
        <pc:docMk/>
      </pc:docMkLst>
      <pc:sldChg chg="addSp delSp">
        <pc:chgData name="Anderson Harayashiki Moreira" userId="07ffc975ff648281" providerId="LiveId" clId="{8B02E882-D012-45CA-962D-3FCCF53E8157}" dt="2020-07-13T04:25:33.687" v="283"/>
        <pc:sldMkLst>
          <pc:docMk/>
          <pc:sldMk cId="675085363" sldId="257"/>
        </pc:sldMkLst>
        <pc:spChg chg="del">
          <ac:chgData name="Anderson Harayashiki Moreira" userId="07ffc975ff648281" providerId="LiveId" clId="{8B02E882-D012-45CA-962D-3FCCF53E8157}" dt="2020-07-13T04:25:33.247" v="282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8B02E882-D012-45CA-962D-3FCCF53E8157}" dt="2020-07-13T04:25:33.687" v="283"/>
          <ac:spMkLst>
            <pc:docMk/>
            <pc:sldMk cId="675085363" sldId="257"/>
            <ac:spMk id="8" creationId="{69057216-0152-4A36-9908-0623CDFACA19}"/>
          </ac:spMkLst>
        </pc:spChg>
      </pc:sldChg>
      <pc:sldChg chg="addSp delSp modSp">
        <pc:chgData name="Anderson Harayashiki Moreira" userId="07ffc975ff648281" providerId="LiveId" clId="{8B02E882-D012-45CA-962D-3FCCF53E8157}" dt="2020-07-13T04:25:31.207" v="281"/>
        <pc:sldMkLst>
          <pc:docMk/>
          <pc:sldMk cId="2663883085" sldId="276"/>
        </pc:sldMkLst>
        <pc:spChg chg="mod">
          <ac:chgData name="Anderson Harayashiki Moreira" userId="07ffc975ff648281" providerId="LiveId" clId="{8B02E882-D012-45CA-962D-3FCCF53E8157}" dt="2020-07-13T04:16:58.996" v="45" actId="20577"/>
          <ac:spMkLst>
            <pc:docMk/>
            <pc:sldMk cId="2663883085" sldId="276"/>
            <ac:spMk id="3" creationId="{1545B322-4A52-46AA-8325-CC94EF0D1E6E}"/>
          </ac:spMkLst>
        </pc:spChg>
        <pc:spChg chg="del">
          <ac:chgData name="Anderson Harayashiki Moreira" userId="07ffc975ff648281" providerId="LiveId" clId="{8B02E882-D012-45CA-962D-3FCCF53E8157}" dt="2020-07-13T04:25:30.628" v="280" actId="478"/>
          <ac:spMkLst>
            <pc:docMk/>
            <pc:sldMk cId="2663883085" sldId="276"/>
            <ac:spMk id="4" creationId="{1143C30F-5C3B-4D40-B83F-EDE97F88B011}"/>
          </ac:spMkLst>
        </pc:spChg>
        <pc:spChg chg="add">
          <ac:chgData name="Anderson Harayashiki Moreira" userId="07ffc975ff648281" providerId="LiveId" clId="{8B02E882-D012-45CA-962D-3FCCF53E8157}" dt="2020-07-13T04:25:31.207" v="281"/>
          <ac:spMkLst>
            <pc:docMk/>
            <pc:sldMk cId="2663883085" sldId="276"/>
            <ac:spMk id="7" creationId="{8ED31539-3CA8-4911-BC8D-73FA47841B6D}"/>
          </ac:spMkLst>
        </pc:spChg>
      </pc:sldChg>
      <pc:sldChg chg="addSp delSp modSp">
        <pc:chgData name="Anderson Harayashiki Moreira" userId="07ffc975ff648281" providerId="LiveId" clId="{8B02E882-D012-45CA-962D-3FCCF53E8157}" dt="2020-07-13T04:25:25.216" v="277"/>
        <pc:sldMkLst>
          <pc:docMk/>
          <pc:sldMk cId="284383066" sldId="277"/>
        </pc:sldMkLst>
        <pc:spChg chg="mod">
          <ac:chgData name="Anderson Harayashiki Moreira" userId="07ffc975ff648281" providerId="LiveId" clId="{8B02E882-D012-45CA-962D-3FCCF53E8157}" dt="2020-07-13T04:23:49.068" v="215" actId="123"/>
          <ac:spMkLst>
            <pc:docMk/>
            <pc:sldMk cId="284383066" sldId="277"/>
            <ac:spMk id="3" creationId="{EBCBC79F-EC72-4077-B01D-63616E541047}"/>
          </ac:spMkLst>
        </pc:spChg>
        <pc:spChg chg="del">
          <ac:chgData name="Anderson Harayashiki Moreira" userId="07ffc975ff648281" providerId="LiveId" clId="{8B02E882-D012-45CA-962D-3FCCF53E8157}" dt="2020-07-13T04:25:24.583" v="276" actId="478"/>
          <ac:spMkLst>
            <pc:docMk/>
            <pc:sldMk cId="284383066" sldId="277"/>
            <ac:spMk id="4" creationId="{82A720C5-E4C1-48F9-AD36-FBCA95FE626F}"/>
          </ac:spMkLst>
        </pc:spChg>
        <pc:spChg chg="add">
          <ac:chgData name="Anderson Harayashiki Moreira" userId="07ffc975ff648281" providerId="LiveId" clId="{8B02E882-D012-45CA-962D-3FCCF53E8157}" dt="2020-07-13T04:25:25.216" v="277"/>
          <ac:spMkLst>
            <pc:docMk/>
            <pc:sldMk cId="284383066" sldId="277"/>
            <ac:spMk id="9" creationId="{DA080F97-61A4-44F4-9A24-26B90E4F4DE2}"/>
          </ac:spMkLst>
        </pc:spChg>
      </pc:sldChg>
      <pc:sldChg chg="addSp delSp modSp">
        <pc:chgData name="Anderson Harayashiki Moreira" userId="07ffc975ff648281" providerId="LiveId" clId="{8B02E882-D012-45CA-962D-3FCCF53E8157}" dt="2020-07-13T04:25:22.305" v="275"/>
        <pc:sldMkLst>
          <pc:docMk/>
          <pc:sldMk cId="2534231967" sldId="278"/>
        </pc:sldMkLst>
        <pc:spChg chg="mod">
          <ac:chgData name="Anderson Harayashiki Moreira" userId="07ffc975ff648281" providerId="LiveId" clId="{8B02E882-D012-45CA-962D-3FCCF53E8157}" dt="2020-07-13T04:24:38.005" v="222" actId="255"/>
          <ac:spMkLst>
            <pc:docMk/>
            <pc:sldMk cId="2534231967" sldId="278"/>
            <ac:spMk id="3" creationId="{75FE2695-1D9B-43D2-A49B-B4BCEC653D67}"/>
          </ac:spMkLst>
        </pc:spChg>
        <pc:spChg chg="del">
          <ac:chgData name="Anderson Harayashiki Moreira" userId="07ffc975ff648281" providerId="LiveId" clId="{8B02E882-D012-45CA-962D-3FCCF53E8157}" dt="2020-07-13T04:25:21.636" v="274" actId="478"/>
          <ac:spMkLst>
            <pc:docMk/>
            <pc:sldMk cId="2534231967" sldId="278"/>
            <ac:spMk id="4" creationId="{A32151A4-003E-4C98-B907-2FD12D4D297E}"/>
          </ac:spMkLst>
        </pc:spChg>
        <pc:spChg chg="mod">
          <ac:chgData name="Anderson Harayashiki Moreira" userId="07ffc975ff648281" providerId="LiveId" clId="{8B02E882-D012-45CA-962D-3FCCF53E8157}" dt="2020-07-13T04:24:43.881" v="223" actId="1076"/>
          <ac:spMkLst>
            <pc:docMk/>
            <pc:sldMk cId="2534231967" sldId="278"/>
            <ac:spMk id="8" creationId="{A5B236D1-946C-45AF-A0AD-D394061BB853}"/>
          </ac:spMkLst>
        </pc:spChg>
        <pc:spChg chg="add">
          <ac:chgData name="Anderson Harayashiki Moreira" userId="07ffc975ff648281" providerId="LiveId" clId="{8B02E882-D012-45CA-962D-3FCCF53E8157}" dt="2020-07-13T04:25:22.305" v="275"/>
          <ac:spMkLst>
            <pc:docMk/>
            <pc:sldMk cId="2534231967" sldId="278"/>
            <ac:spMk id="9" creationId="{6B40E838-6FE9-4176-A82A-487952238C68}"/>
          </ac:spMkLst>
        </pc:spChg>
      </pc:sldChg>
      <pc:sldChg chg="addSp delSp modSp">
        <pc:chgData name="Anderson Harayashiki Moreira" userId="07ffc975ff648281" providerId="LiveId" clId="{8B02E882-D012-45CA-962D-3FCCF53E8157}" dt="2020-07-13T04:25:28.495" v="279"/>
        <pc:sldMkLst>
          <pc:docMk/>
          <pc:sldMk cId="3257637167" sldId="281"/>
        </pc:sldMkLst>
        <pc:spChg chg="mod">
          <ac:chgData name="Anderson Harayashiki Moreira" userId="07ffc975ff648281" providerId="LiveId" clId="{8B02E882-D012-45CA-962D-3FCCF53E8157}" dt="2020-07-13T04:18:53.765" v="71" actId="123"/>
          <ac:spMkLst>
            <pc:docMk/>
            <pc:sldMk cId="3257637167" sldId="281"/>
            <ac:spMk id="3" creationId="{3A7699E4-70B9-4DEA-9160-43D2243123BA}"/>
          </ac:spMkLst>
        </pc:spChg>
        <pc:spChg chg="del">
          <ac:chgData name="Anderson Harayashiki Moreira" userId="07ffc975ff648281" providerId="LiveId" clId="{8B02E882-D012-45CA-962D-3FCCF53E8157}" dt="2020-07-13T04:25:27.876" v="278" actId="478"/>
          <ac:spMkLst>
            <pc:docMk/>
            <pc:sldMk cId="3257637167" sldId="281"/>
            <ac:spMk id="4" creationId="{FB18AD53-29C3-4E4B-B4B8-DBEF360C6AA3}"/>
          </ac:spMkLst>
        </pc:spChg>
        <pc:spChg chg="mod">
          <ac:chgData name="Anderson Harayashiki Moreira" userId="07ffc975ff648281" providerId="LiveId" clId="{8B02E882-D012-45CA-962D-3FCCF53E8157}" dt="2020-07-13T04:20:23.941" v="109" actId="14100"/>
          <ac:spMkLst>
            <pc:docMk/>
            <pc:sldMk cId="3257637167" sldId="281"/>
            <ac:spMk id="7" creationId="{3E5EDA4D-8A34-4604-AA15-F0ABB9F2EFEF}"/>
          </ac:spMkLst>
        </pc:spChg>
        <pc:spChg chg="mod">
          <ac:chgData name="Anderson Harayashiki Moreira" userId="07ffc975ff648281" providerId="LiveId" clId="{8B02E882-D012-45CA-962D-3FCCF53E8157}" dt="2020-07-13T04:20:36.148" v="145" actId="1035"/>
          <ac:spMkLst>
            <pc:docMk/>
            <pc:sldMk cId="3257637167" sldId="281"/>
            <ac:spMk id="10" creationId="{8D5306E4-2207-45BD-A52D-903BF75BA4DD}"/>
          </ac:spMkLst>
        </pc:spChg>
        <pc:spChg chg="mod">
          <ac:chgData name="Anderson Harayashiki Moreira" userId="07ffc975ff648281" providerId="LiveId" clId="{8B02E882-D012-45CA-962D-3FCCF53E8157}" dt="2020-07-13T04:21:52.801" v="213" actId="1035"/>
          <ac:spMkLst>
            <pc:docMk/>
            <pc:sldMk cId="3257637167" sldId="281"/>
            <ac:spMk id="11" creationId="{77D6EED6-4D83-4F3D-812B-C239638E471F}"/>
          </ac:spMkLst>
        </pc:spChg>
        <pc:spChg chg="add">
          <ac:chgData name="Anderson Harayashiki Moreira" userId="07ffc975ff648281" providerId="LiveId" clId="{8B02E882-D012-45CA-962D-3FCCF53E8157}" dt="2020-07-13T04:25:28.495" v="279"/>
          <ac:spMkLst>
            <pc:docMk/>
            <pc:sldMk cId="3257637167" sldId="281"/>
            <ac:spMk id="12" creationId="{24FEF350-9043-4E7D-8E04-0B0BAAC6723A}"/>
          </ac:spMkLst>
        </pc:spChg>
        <pc:spChg chg="mod">
          <ac:chgData name="Anderson Harayashiki Moreira" userId="07ffc975ff648281" providerId="LiveId" clId="{8B02E882-D012-45CA-962D-3FCCF53E8157}" dt="2020-07-13T04:20:43.483" v="160" actId="1037"/>
          <ac:spMkLst>
            <pc:docMk/>
            <pc:sldMk cId="3257637167" sldId="281"/>
            <ac:spMk id="14" creationId="{8F3A22C2-71A5-4CB3-8636-ED0346C6A335}"/>
          </ac:spMkLst>
        </pc:spChg>
      </pc:sldChg>
      <pc:sldChg chg="modSp">
        <pc:chgData name="Anderson Harayashiki Moreira" userId="07ffc975ff648281" providerId="LiveId" clId="{8B02E882-D012-45CA-962D-3FCCF53E8157}" dt="2020-07-13T04:25:15.909" v="273" actId="20577"/>
        <pc:sldMkLst>
          <pc:docMk/>
          <pc:sldMk cId="3392129947" sldId="288"/>
        </pc:sldMkLst>
        <pc:spChg chg="mod">
          <ac:chgData name="Anderson Harayashiki Moreira" userId="07ffc975ff648281" providerId="LiveId" clId="{8B02E882-D012-45CA-962D-3FCCF53E8157}" dt="2020-07-13T04:25:05.113" v="267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8B02E882-D012-45CA-962D-3FCCF53E8157}" dt="2020-07-13T04:25:15.909" v="273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6CE0C2C-A338-43D5-90F1-BF7071173968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40E17ABA-DD47-4025-9FB7-6A121C3A11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47DC46DE-9313-4F0E-95CB-37F020E98F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B3343712-4FE9-49ED-8F90-2AE9B8CBE2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8677ED9B-193C-4EAC-9732-5456885CA2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Blocos de repetição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Aprender a repetir uma ação usando o Bloco Repete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16EF1-CE02-446E-B5AA-A45033BA9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9057216-0152-4A36-9908-0623CDFA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Código de repetição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Digamos que você quer que o robô repita uma ação.</a:t>
            </a:r>
          </a:p>
          <a:p>
            <a:pPr lvl="1" algn="just"/>
            <a:r>
              <a:rPr lang="pt-BR" dirty="0"/>
              <a:t>Você copiaria os blocos repetidamente?</a:t>
            </a:r>
          </a:p>
          <a:p>
            <a:pPr lvl="1" algn="just"/>
            <a:r>
              <a:rPr lang="pt-BR" dirty="0"/>
              <a:t>E se precisasse repetir a ação para sempre?</a:t>
            </a:r>
          </a:p>
          <a:p>
            <a:pPr algn="just"/>
            <a:r>
              <a:rPr lang="pt-BR" dirty="0"/>
              <a:t>Você pode usar o Bloco Repete para repetir uma ação um determinado número de vezes ou até uma condição ser atendida.</a:t>
            </a:r>
          </a:p>
          <a:p>
            <a:pPr algn="just"/>
            <a:r>
              <a:rPr lang="pt-BR" dirty="0"/>
              <a:t>Blocos Repete tornam mais fácil repetir a mesma tarefa várias vezes.</a:t>
            </a:r>
          </a:p>
          <a:p>
            <a:pPr algn="just"/>
            <a:r>
              <a:rPr lang="pt-BR" dirty="0"/>
              <a:t>O benefício adicional é que um laço de repetição pode acabar quando você desejar.  (Um número específico de vezes, rodar para sempre, uma condição específica, etc.)</a:t>
            </a:r>
          </a:p>
          <a:p>
            <a:pPr algn="just"/>
            <a:r>
              <a:rPr lang="pt-BR" dirty="0"/>
              <a:t>Os blocos de repetição estão na Paleta Controle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EF28F-D881-44A3-A18E-EBA0A8063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08" y="4287503"/>
            <a:ext cx="5353050" cy="1266825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ED31539-3CA8-4911-BC8D-73FA4784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C32703-18BB-4C84-ABD3-49FC0DD0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3" y="2002422"/>
            <a:ext cx="8293397" cy="3716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8EF41E-354D-4AC7-9B1A-C1A6A12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Usando o bloco até que…repete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42BF0-7E06-4853-BECA-71FBCBE5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5EDA4D-8A34-4604-AA15-F0ABB9F2EFEF}"/>
              </a:ext>
            </a:extLst>
          </p:cNvPr>
          <p:cNvSpPr txBox="1">
            <a:spLocks/>
          </p:cNvSpPr>
          <p:nvPr/>
        </p:nvSpPr>
        <p:spPr>
          <a:xfrm>
            <a:off x="4226311" y="3270840"/>
            <a:ext cx="4780529" cy="4174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indent="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>
                <a:solidFill>
                  <a:schemeClr val="tx2"/>
                </a:solidFill>
              </a:defRPr>
            </a:lvl1pPr>
            <a:lvl2pPr marL="630000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>
                <a:solidFill>
                  <a:schemeClr val="tx2"/>
                </a:solidFill>
              </a:defRPr>
            </a:lvl2pPr>
            <a:lvl3pPr marL="900000" indent="-270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>
                <a:solidFill>
                  <a:schemeClr val="tx2"/>
                </a:solidFill>
              </a:defRPr>
            </a:lvl3pPr>
            <a:lvl4pPr marL="1242000" indent="-234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>
                <a:solidFill>
                  <a:schemeClr val="tx2"/>
                </a:solidFill>
              </a:defRPr>
            </a:lvl4pPr>
            <a:lvl5pPr marL="1602000" indent="-234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>
                <a:solidFill>
                  <a:schemeClr val="tx2"/>
                </a:solidFill>
              </a:defRPr>
            </a:lvl5pPr>
            <a:lvl6pPr marL="19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>
                <a:solidFill>
                  <a:schemeClr val="tx2"/>
                </a:solidFill>
              </a:defRPr>
            </a:lvl6pPr>
            <a:lvl7pPr marL="22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>
                <a:solidFill>
                  <a:schemeClr val="tx2"/>
                </a:solidFill>
              </a:defRPr>
            </a:lvl7pPr>
            <a:lvl8pPr marL="25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>
                <a:solidFill>
                  <a:schemeClr val="tx2"/>
                </a:solidFill>
              </a:defRPr>
            </a:lvl8pPr>
            <a:lvl9pPr marL="28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</a:defRPr>
            </a:lvl9pPr>
          </a:lstStyle>
          <a:p>
            <a:r>
              <a:rPr lang="en-US" sz="1600" dirty="0"/>
              <a:t>Aguarda até o sensor ser pressionado pela primeira vez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5306E4-2207-45BD-A52D-903BF75B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0883" y="2779451"/>
            <a:ext cx="4052662" cy="399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Configura seus motores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699E4-70B9-4DEA-9160-43D2243123BA}"/>
              </a:ext>
            </a:extLst>
          </p:cNvPr>
          <p:cNvSpPr txBox="1"/>
          <p:nvPr/>
        </p:nvSpPr>
        <p:spPr>
          <a:xfrm>
            <a:off x="110716" y="1138947"/>
            <a:ext cx="8896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Nesse exemplo o robô ajusta a velocidade dos motores baseado no Sensor de Força até que ele seja liberado. Esse tipo de laço de repetição é diferente do bloco “Espere até que”, uma vez que você pode realizar outras ações </a:t>
            </a:r>
            <a:r>
              <a:rPr lang="pt-BR" b="1" u="sng" dirty="0"/>
              <a:t>enquanto você espera</a:t>
            </a:r>
            <a:r>
              <a:rPr lang="pt-BR" dirty="0"/>
              <a:t>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D6EED6-4D83-4F3D-812B-C239638E471F}"/>
              </a:ext>
            </a:extLst>
          </p:cNvPr>
          <p:cNvSpPr txBox="1">
            <a:spLocks/>
          </p:cNvSpPr>
          <p:nvPr/>
        </p:nvSpPr>
        <p:spPr>
          <a:xfrm>
            <a:off x="4596481" y="4795765"/>
            <a:ext cx="4128692" cy="12448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Ajusta a velocidade do motor baseado na leitura do sensor de força </a:t>
            </a:r>
            <a:r>
              <a:rPr lang="pt-BR" sz="1600" b="1" u="sng" dirty="0"/>
              <a:t>em cada</a:t>
            </a:r>
            <a:r>
              <a:rPr lang="pt-BR" sz="1600" b="1" dirty="0"/>
              <a:t> </a:t>
            </a:r>
            <a:r>
              <a:rPr lang="pt-BR" sz="1600" dirty="0"/>
              <a:t>passagem pelo laço de repetição (iteração).</a:t>
            </a:r>
          </a:p>
          <a:p>
            <a:pPr marL="0" indent="0" algn="just">
              <a:buNone/>
            </a:pPr>
            <a:r>
              <a:rPr lang="pt-BR" sz="1600" dirty="0"/>
              <a:t>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F3A22C2-71A5-4CB3-8636-ED0346C6A335}"/>
              </a:ext>
            </a:extLst>
          </p:cNvPr>
          <p:cNvSpPr txBox="1">
            <a:spLocks/>
          </p:cNvSpPr>
          <p:nvPr/>
        </p:nvSpPr>
        <p:spPr>
          <a:xfrm>
            <a:off x="4428802" y="3786077"/>
            <a:ext cx="3846112" cy="417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Repete até o sensor ser liberado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4FEF350-9043-4E7D-8E04-0B0BAAC6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325763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F7C8-E595-4B32-8FAE-AA6168D3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Desafio:  dar a volta na caixa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C79F-EC72-4077-B01D-63616E54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6109789" cy="5082601"/>
          </a:xfrm>
        </p:spPr>
        <p:txBody>
          <a:bodyPr/>
          <a:lstStyle/>
          <a:p>
            <a:pPr algn="just"/>
            <a:r>
              <a:rPr lang="pt-BR" dirty="0"/>
              <a:t>Dê a volta na caixa</a:t>
            </a:r>
          </a:p>
          <a:p>
            <a:pPr algn="just"/>
            <a:r>
              <a:rPr lang="pt-BR" dirty="0"/>
              <a:t>Para fazer isso você deve andar 20 cm e virar a direita.</a:t>
            </a:r>
          </a:p>
          <a:p>
            <a:pPr algn="just"/>
            <a:r>
              <a:rPr lang="pt-BR" dirty="0"/>
              <a:t>Repita essa ação 4 vezes até dar a volta completa.</a:t>
            </a:r>
          </a:p>
          <a:p>
            <a:pPr algn="just"/>
            <a:r>
              <a:rPr lang="pt-BR" dirty="0"/>
              <a:t>Você deve lembrar da lição Indo para frente e Virando para completar esse desafio.</a:t>
            </a:r>
          </a:p>
          <a:p>
            <a:pPr algn="just"/>
            <a:r>
              <a:rPr lang="pt-BR" dirty="0"/>
              <a:t>Você pode repetir essas duas ações com o Bloco Repete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E8617-CFF9-4DAA-B3F4-FB49E870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4A9A1-C01B-4DEC-99D1-6DBE3F5D361A}"/>
              </a:ext>
            </a:extLst>
          </p:cNvPr>
          <p:cNvSpPr/>
          <p:nvPr/>
        </p:nvSpPr>
        <p:spPr>
          <a:xfrm>
            <a:off x="6407498" y="1333273"/>
            <a:ext cx="205988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66588-A02D-416B-888C-64DA86512DEA}"/>
              </a:ext>
            </a:extLst>
          </p:cNvPr>
          <p:cNvSpPr txBox="1"/>
          <p:nvPr/>
        </p:nvSpPr>
        <p:spPr>
          <a:xfrm>
            <a:off x="7199696" y="3136770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C015A8-7DC0-4ACD-94A4-73E613075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DA080F97-61A4-44F4-9A24-26B90E4F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8438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BEAD-3C27-494F-B4C8-43EAB9B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Solução do desafio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E2695-1D9B-43D2-A49B-B4BCEC65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338594"/>
            <a:ext cx="4022276" cy="1786073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Em lições anteriores você aprendeu a configurar o movimento do seu robô. O primeiro conjunto de blocos define os motores de movimento, a % de velocidade, a distância percorrida em uma rotação e pede para os motores Manterem a posição. (Veja a lição configurando o seu robô). Esse programa foi configurado para o DroidBot IV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7E863-4802-4ED1-9F14-043AAC2D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B236D1-946C-45AF-A0AD-D394061BB853}"/>
              </a:ext>
            </a:extLst>
          </p:cNvPr>
          <p:cNvSpPr txBox="1">
            <a:spLocks/>
          </p:cNvSpPr>
          <p:nvPr/>
        </p:nvSpPr>
        <p:spPr>
          <a:xfrm>
            <a:off x="175260" y="4331877"/>
            <a:ext cx="4022276" cy="1497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Escreva o código para o robô ir 20cm para frente (Veja a lição Movimento) e virar 90 graus (Veja a lição virando com o giroscópio)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D3CE7C-BC22-4810-8683-C8E4C398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775" y="1338594"/>
            <a:ext cx="3511339" cy="4951888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6B40E838-6FE9-4176-A82A-48795223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5342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566</Words>
  <Application>Microsoft Office PowerPoint</Application>
  <PresentationFormat>Apresentação na tela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Helvetica Neue</vt:lpstr>
      <vt:lpstr>Arial</vt:lpstr>
      <vt:lpstr>Calibri</vt:lpstr>
      <vt:lpstr>Gill Sans MT</vt:lpstr>
      <vt:lpstr>Wingdings 2</vt:lpstr>
      <vt:lpstr>Dividend</vt:lpstr>
      <vt:lpstr>Blocos de repetição</vt:lpstr>
      <vt:lpstr>Objetivos</vt:lpstr>
      <vt:lpstr>Código de repetição</vt:lpstr>
      <vt:lpstr>Usando o bloco até que…repete</vt:lpstr>
      <vt:lpstr>Desafio:  dar a volta na caixa</vt:lpstr>
      <vt:lpstr>Solução do desafio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149</cp:revision>
  <dcterms:created xsi:type="dcterms:W3CDTF">2016-07-04T02:35:12Z</dcterms:created>
  <dcterms:modified xsi:type="dcterms:W3CDTF">2020-07-13T04:25:43Z</dcterms:modified>
</cp:coreProperties>
</file>