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61" r:id="rId1"/>
  </p:sldMasterIdLst>
  <p:notesMasterIdLst>
    <p:notesMasterId r:id="rId9"/>
  </p:notesMasterIdLst>
  <p:handoutMasterIdLst>
    <p:handoutMasterId r:id="rId10"/>
  </p:handoutMasterIdLst>
  <p:sldIdLst>
    <p:sldId id="275" r:id="rId2"/>
    <p:sldId id="257" r:id="rId3"/>
    <p:sldId id="276" r:id="rId4"/>
    <p:sldId id="281" r:id="rId5"/>
    <p:sldId id="277" r:id="rId6"/>
    <p:sldId id="278" r:id="rId7"/>
    <p:sldId id="28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500"/>
    <a:srgbClr val="0EAE9F"/>
    <a:srgbClr val="13B09B"/>
    <a:srgbClr val="0290F8"/>
    <a:srgbClr val="FE59D0"/>
    <a:srgbClr val="F55455"/>
    <a:srgbClr val="FF9732"/>
    <a:srgbClr val="02B64E"/>
    <a:srgbClr val="1BCFE9"/>
    <a:srgbClr val="FF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02E882-D012-45CA-962D-3FCCF53E8157}" v="5" dt="2020-07-13T04:25:33.6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3"/>
  </p:normalViewPr>
  <p:slideViewPr>
    <p:cSldViewPr snapToGrid="0" snapToObjects="1">
      <p:cViewPr varScale="1">
        <p:scale>
          <a:sx n="87" d="100"/>
          <a:sy n="87" d="100"/>
        </p:scale>
        <p:origin x="955" y="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Harayashiki Moreira" userId="07ffc975ff648281" providerId="LiveId" clId="{8B02E882-D012-45CA-962D-3FCCF53E8157}"/>
    <pc:docChg chg="custSel modSld">
      <pc:chgData name="Anderson Harayashiki Moreira" userId="07ffc975ff648281" providerId="LiveId" clId="{8B02E882-D012-45CA-962D-3FCCF53E8157}" dt="2020-07-13T04:25:33.687" v="283"/>
      <pc:docMkLst>
        <pc:docMk/>
      </pc:docMkLst>
      <pc:sldChg chg="addSp delSp">
        <pc:chgData name="Anderson Harayashiki Moreira" userId="07ffc975ff648281" providerId="LiveId" clId="{8B02E882-D012-45CA-962D-3FCCF53E8157}" dt="2020-07-13T04:25:33.687" v="283"/>
        <pc:sldMkLst>
          <pc:docMk/>
          <pc:sldMk cId="675085363" sldId="257"/>
        </pc:sldMkLst>
        <pc:spChg chg="del">
          <ac:chgData name="Anderson Harayashiki Moreira" userId="07ffc975ff648281" providerId="LiveId" clId="{8B02E882-D012-45CA-962D-3FCCF53E8157}" dt="2020-07-13T04:25:33.247" v="282" actId="478"/>
          <ac:spMkLst>
            <pc:docMk/>
            <pc:sldMk cId="675085363" sldId="257"/>
            <ac:spMk id="4" creationId="{00000000-0000-0000-0000-000000000000}"/>
          </ac:spMkLst>
        </pc:spChg>
        <pc:spChg chg="add">
          <ac:chgData name="Anderson Harayashiki Moreira" userId="07ffc975ff648281" providerId="LiveId" clId="{8B02E882-D012-45CA-962D-3FCCF53E8157}" dt="2020-07-13T04:25:33.687" v="283"/>
          <ac:spMkLst>
            <pc:docMk/>
            <pc:sldMk cId="675085363" sldId="257"/>
            <ac:spMk id="8" creationId="{69057216-0152-4A36-9908-0623CDFACA19}"/>
          </ac:spMkLst>
        </pc:spChg>
      </pc:sldChg>
      <pc:sldChg chg="addSp delSp modSp">
        <pc:chgData name="Anderson Harayashiki Moreira" userId="07ffc975ff648281" providerId="LiveId" clId="{8B02E882-D012-45CA-962D-3FCCF53E8157}" dt="2020-07-13T04:25:31.207" v="281"/>
        <pc:sldMkLst>
          <pc:docMk/>
          <pc:sldMk cId="2663883085" sldId="276"/>
        </pc:sldMkLst>
        <pc:spChg chg="mod">
          <ac:chgData name="Anderson Harayashiki Moreira" userId="07ffc975ff648281" providerId="LiveId" clId="{8B02E882-D012-45CA-962D-3FCCF53E8157}" dt="2020-07-13T04:16:58.996" v="45" actId="20577"/>
          <ac:spMkLst>
            <pc:docMk/>
            <pc:sldMk cId="2663883085" sldId="276"/>
            <ac:spMk id="3" creationId="{1545B322-4A52-46AA-8325-CC94EF0D1E6E}"/>
          </ac:spMkLst>
        </pc:spChg>
        <pc:spChg chg="del">
          <ac:chgData name="Anderson Harayashiki Moreira" userId="07ffc975ff648281" providerId="LiveId" clId="{8B02E882-D012-45CA-962D-3FCCF53E8157}" dt="2020-07-13T04:25:30.628" v="280" actId="478"/>
          <ac:spMkLst>
            <pc:docMk/>
            <pc:sldMk cId="2663883085" sldId="276"/>
            <ac:spMk id="4" creationId="{1143C30F-5C3B-4D40-B83F-EDE97F88B011}"/>
          </ac:spMkLst>
        </pc:spChg>
        <pc:spChg chg="add">
          <ac:chgData name="Anderson Harayashiki Moreira" userId="07ffc975ff648281" providerId="LiveId" clId="{8B02E882-D012-45CA-962D-3FCCF53E8157}" dt="2020-07-13T04:25:31.207" v="281"/>
          <ac:spMkLst>
            <pc:docMk/>
            <pc:sldMk cId="2663883085" sldId="276"/>
            <ac:spMk id="7" creationId="{8ED31539-3CA8-4911-BC8D-73FA47841B6D}"/>
          </ac:spMkLst>
        </pc:spChg>
      </pc:sldChg>
      <pc:sldChg chg="addSp delSp modSp">
        <pc:chgData name="Anderson Harayashiki Moreira" userId="07ffc975ff648281" providerId="LiveId" clId="{8B02E882-D012-45CA-962D-3FCCF53E8157}" dt="2020-07-13T04:25:25.216" v="277"/>
        <pc:sldMkLst>
          <pc:docMk/>
          <pc:sldMk cId="284383066" sldId="277"/>
        </pc:sldMkLst>
        <pc:spChg chg="mod">
          <ac:chgData name="Anderson Harayashiki Moreira" userId="07ffc975ff648281" providerId="LiveId" clId="{8B02E882-D012-45CA-962D-3FCCF53E8157}" dt="2020-07-13T04:23:49.068" v="215" actId="123"/>
          <ac:spMkLst>
            <pc:docMk/>
            <pc:sldMk cId="284383066" sldId="277"/>
            <ac:spMk id="3" creationId="{EBCBC79F-EC72-4077-B01D-63616E541047}"/>
          </ac:spMkLst>
        </pc:spChg>
        <pc:spChg chg="del">
          <ac:chgData name="Anderson Harayashiki Moreira" userId="07ffc975ff648281" providerId="LiveId" clId="{8B02E882-D012-45CA-962D-3FCCF53E8157}" dt="2020-07-13T04:25:24.583" v="276" actId="478"/>
          <ac:spMkLst>
            <pc:docMk/>
            <pc:sldMk cId="284383066" sldId="277"/>
            <ac:spMk id="4" creationId="{82A720C5-E4C1-48F9-AD36-FBCA95FE626F}"/>
          </ac:spMkLst>
        </pc:spChg>
        <pc:spChg chg="add">
          <ac:chgData name="Anderson Harayashiki Moreira" userId="07ffc975ff648281" providerId="LiveId" clId="{8B02E882-D012-45CA-962D-3FCCF53E8157}" dt="2020-07-13T04:25:25.216" v="277"/>
          <ac:spMkLst>
            <pc:docMk/>
            <pc:sldMk cId="284383066" sldId="277"/>
            <ac:spMk id="9" creationId="{DA080F97-61A4-44F4-9A24-26B90E4F4DE2}"/>
          </ac:spMkLst>
        </pc:spChg>
      </pc:sldChg>
      <pc:sldChg chg="addSp delSp modSp">
        <pc:chgData name="Anderson Harayashiki Moreira" userId="07ffc975ff648281" providerId="LiveId" clId="{8B02E882-D012-45CA-962D-3FCCF53E8157}" dt="2020-07-13T04:25:22.305" v="275"/>
        <pc:sldMkLst>
          <pc:docMk/>
          <pc:sldMk cId="2534231967" sldId="278"/>
        </pc:sldMkLst>
        <pc:spChg chg="mod">
          <ac:chgData name="Anderson Harayashiki Moreira" userId="07ffc975ff648281" providerId="LiveId" clId="{8B02E882-D012-45CA-962D-3FCCF53E8157}" dt="2020-07-13T04:24:38.005" v="222" actId="255"/>
          <ac:spMkLst>
            <pc:docMk/>
            <pc:sldMk cId="2534231967" sldId="278"/>
            <ac:spMk id="3" creationId="{75FE2695-1D9B-43D2-A49B-B4BCEC653D67}"/>
          </ac:spMkLst>
        </pc:spChg>
        <pc:spChg chg="del">
          <ac:chgData name="Anderson Harayashiki Moreira" userId="07ffc975ff648281" providerId="LiveId" clId="{8B02E882-D012-45CA-962D-3FCCF53E8157}" dt="2020-07-13T04:25:21.636" v="274" actId="478"/>
          <ac:spMkLst>
            <pc:docMk/>
            <pc:sldMk cId="2534231967" sldId="278"/>
            <ac:spMk id="4" creationId="{A32151A4-003E-4C98-B907-2FD12D4D297E}"/>
          </ac:spMkLst>
        </pc:spChg>
        <pc:spChg chg="mod">
          <ac:chgData name="Anderson Harayashiki Moreira" userId="07ffc975ff648281" providerId="LiveId" clId="{8B02E882-D012-45CA-962D-3FCCF53E8157}" dt="2020-07-13T04:24:43.881" v="223" actId="1076"/>
          <ac:spMkLst>
            <pc:docMk/>
            <pc:sldMk cId="2534231967" sldId="278"/>
            <ac:spMk id="8" creationId="{A5B236D1-946C-45AF-A0AD-D394061BB853}"/>
          </ac:spMkLst>
        </pc:spChg>
        <pc:spChg chg="add">
          <ac:chgData name="Anderson Harayashiki Moreira" userId="07ffc975ff648281" providerId="LiveId" clId="{8B02E882-D012-45CA-962D-3FCCF53E8157}" dt="2020-07-13T04:25:22.305" v="275"/>
          <ac:spMkLst>
            <pc:docMk/>
            <pc:sldMk cId="2534231967" sldId="278"/>
            <ac:spMk id="9" creationId="{6B40E838-6FE9-4176-A82A-487952238C68}"/>
          </ac:spMkLst>
        </pc:spChg>
      </pc:sldChg>
      <pc:sldChg chg="addSp delSp modSp">
        <pc:chgData name="Anderson Harayashiki Moreira" userId="07ffc975ff648281" providerId="LiveId" clId="{8B02E882-D012-45CA-962D-3FCCF53E8157}" dt="2020-07-13T04:25:28.495" v="279"/>
        <pc:sldMkLst>
          <pc:docMk/>
          <pc:sldMk cId="3257637167" sldId="281"/>
        </pc:sldMkLst>
        <pc:spChg chg="mod">
          <ac:chgData name="Anderson Harayashiki Moreira" userId="07ffc975ff648281" providerId="LiveId" clId="{8B02E882-D012-45CA-962D-3FCCF53E8157}" dt="2020-07-13T04:18:53.765" v="71" actId="123"/>
          <ac:spMkLst>
            <pc:docMk/>
            <pc:sldMk cId="3257637167" sldId="281"/>
            <ac:spMk id="3" creationId="{3A7699E4-70B9-4DEA-9160-43D2243123BA}"/>
          </ac:spMkLst>
        </pc:spChg>
        <pc:spChg chg="del">
          <ac:chgData name="Anderson Harayashiki Moreira" userId="07ffc975ff648281" providerId="LiveId" clId="{8B02E882-D012-45CA-962D-3FCCF53E8157}" dt="2020-07-13T04:25:27.876" v="278" actId="478"/>
          <ac:spMkLst>
            <pc:docMk/>
            <pc:sldMk cId="3257637167" sldId="281"/>
            <ac:spMk id="4" creationId="{FB18AD53-29C3-4E4B-B4B8-DBEF360C6AA3}"/>
          </ac:spMkLst>
        </pc:spChg>
        <pc:spChg chg="mod">
          <ac:chgData name="Anderson Harayashiki Moreira" userId="07ffc975ff648281" providerId="LiveId" clId="{8B02E882-D012-45CA-962D-3FCCF53E8157}" dt="2020-07-13T04:20:23.941" v="109" actId="14100"/>
          <ac:spMkLst>
            <pc:docMk/>
            <pc:sldMk cId="3257637167" sldId="281"/>
            <ac:spMk id="7" creationId="{3E5EDA4D-8A34-4604-AA15-F0ABB9F2EFEF}"/>
          </ac:spMkLst>
        </pc:spChg>
        <pc:spChg chg="mod">
          <ac:chgData name="Anderson Harayashiki Moreira" userId="07ffc975ff648281" providerId="LiveId" clId="{8B02E882-D012-45CA-962D-3FCCF53E8157}" dt="2020-07-13T04:20:36.148" v="145" actId="1035"/>
          <ac:spMkLst>
            <pc:docMk/>
            <pc:sldMk cId="3257637167" sldId="281"/>
            <ac:spMk id="10" creationId="{8D5306E4-2207-45BD-A52D-903BF75BA4DD}"/>
          </ac:spMkLst>
        </pc:spChg>
        <pc:spChg chg="mod">
          <ac:chgData name="Anderson Harayashiki Moreira" userId="07ffc975ff648281" providerId="LiveId" clId="{8B02E882-D012-45CA-962D-3FCCF53E8157}" dt="2020-07-13T04:21:52.801" v="213" actId="1035"/>
          <ac:spMkLst>
            <pc:docMk/>
            <pc:sldMk cId="3257637167" sldId="281"/>
            <ac:spMk id="11" creationId="{77D6EED6-4D83-4F3D-812B-C239638E471F}"/>
          </ac:spMkLst>
        </pc:spChg>
        <pc:spChg chg="add">
          <ac:chgData name="Anderson Harayashiki Moreira" userId="07ffc975ff648281" providerId="LiveId" clId="{8B02E882-D012-45CA-962D-3FCCF53E8157}" dt="2020-07-13T04:25:28.495" v="279"/>
          <ac:spMkLst>
            <pc:docMk/>
            <pc:sldMk cId="3257637167" sldId="281"/>
            <ac:spMk id="12" creationId="{24FEF350-9043-4E7D-8E04-0B0BAAC6723A}"/>
          </ac:spMkLst>
        </pc:spChg>
        <pc:spChg chg="mod">
          <ac:chgData name="Anderson Harayashiki Moreira" userId="07ffc975ff648281" providerId="LiveId" clId="{8B02E882-D012-45CA-962D-3FCCF53E8157}" dt="2020-07-13T04:20:43.483" v="160" actId="1037"/>
          <ac:spMkLst>
            <pc:docMk/>
            <pc:sldMk cId="3257637167" sldId="281"/>
            <ac:spMk id="14" creationId="{8F3A22C2-71A5-4CB3-8636-ED0346C6A335}"/>
          </ac:spMkLst>
        </pc:spChg>
      </pc:sldChg>
      <pc:sldChg chg="modSp">
        <pc:chgData name="Anderson Harayashiki Moreira" userId="07ffc975ff648281" providerId="LiveId" clId="{8B02E882-D012-45CA-962D-3FCCF53E8157}" dt="2020-07-13T04:25:15.909" v="273" actId="20577"/>
        <pc:sldMkLst>
          <pc:docMk/>
          <pc:sldMk cId="3392129947" sldId="288"/>
        </pc:sldMkLst>
        <pc:spChg chg="mod">
          <ac:chgData name="Anderson Harayashiki Moreira" userId="07ffc975ff648281" providerId="LiveId" clId="{8B02E882-D012-45CA-962D-3FCCF53E8157}" dt="2020-07-13T04:25:05.113" v="267" actId="20577"/>
          <ac:spMkLst>
            <pc:docMk/>
            <pc:sldMk cId="3392129947" sldId="288"/>
            <ac:spMk id="3" creationId="{00000000-0000-0000-0000-000000000000}"/>
          </ac:spMkLst>
        </pc:spChg>
        <pc:spChg chg="mod">
          <ac:chgData name="Anderson Harayashiki Moreira" userId="07ffc975ff648281" providerId="LiveId" clId="{8B02E882-D012-45CA-962D-3FCCF53E8157}" dt="2020-07-13T04:25:15.909" v="273" actId="20577"/>
          <ac:spMkLst>
            <pc:docMk/>
            <pc:sldMk cId="3392129947" sldId="288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40048-1E4D-CD41-AC49-0750EB72586B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592D1-055B-824F-99E1-F69F9F11B5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148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8484CF-5098-F24E-8881-583515D5C406}" type="datetimeFigureOut">
              <a:rPr lang="en-US" smtClean="0"/>
              <a:t>7/13/2020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B67714-547E-8A4E-AE1C-9E3378A836D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03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241" y="2203290"/>
            <a:ext cx="8787652" cy="246858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754" y="2300865"/>
            <a:ext cx="58158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6712" y="3800535"/>
            <a:ext cx="5741894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By Sanjay and Arvind Seshan</a:t>
            </a:r>
          </a:p>
        </p:txBody>
      </p:sp>
      <p:sp>
        <p:nvSpPr>
          <p:cNvPr id="8" name="Subtitle 1">
            <a:extLst>
              <a:ext uri="{FF2B5EF4-FFF2-40B4-BE49-F238E27FC236}">
                <a16:creationId xmlns:a16="http://schemas.microsoft.com/office/drawing/2014/main" id="{227F28FB-346D-45F5-A52C-A1B7DBC13191}"/>
              </a:ext>
            </a:extLst>
          </p:cNvPr>
          <p:cNvSpPr txBox="1">
            <a:spLocks/>
          </p:cNvSpPr>
          <p:nvPr userDrawn="1"/>
        </p:nvSpPr>
        <p:spPr>
          <a:xfrm>
            <a:off x="4808377" y="357846"/>
            <a:ext cx="4161516" cy="50948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3200" dirty="0"/>
              <a:t>SPIKE PRIME LESSONS</a:t>
            </a:r>
          </a:p>
        </p:txBody>
      </p:sp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6780A6E-BC42-443E-B6EE-CF18D754C37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b="32885"/>
          <a:stretch/>
        </p:blipFill>
        <p:spPr>
          <a:xfrm>
            <a:off x="179837" y="1052244"/>
            <a:ext cx="1668346" cy="111970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613C618-BE4E-4AD7-9CD9-0AB9F17BD5D4}"/>
              </a:ext>
            </a:extLst>
          </p:cNvPr>
          <p:cNvSpPr txBox="1"/>
          <p:nvPr userDrawn="1"/>
        </p:nvSpPr>
        <p:spPr>
          <a:xfrm>
            <a:off x="6058605" y="737053"/>
            <a:ext cx="2911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/>
              <a:t>By the Creators of EV3Lessons</a:t>
            </a:r>
          </a:p>
          <a:p>
            <a:endParaRPr lang="en-US" sz="1600" dirty="0"/>
          </a:p>
        </p:txBody>
      </p:sp>
      <p:pic>
        <p:nvPicPr>
          <p:cNvPr id="12" name="Picture 11" descr="A picture containing sitting, game, remote, video&#10;&#10;Description automatically generated">
            <a:extLst>
              <a:ext uri="{FF2B5EF4-FFF2-40B4-BE49-F238E27FC236}">
                <a16:creationId xmlns:a16="http://schemas.microsoft.com/office/drawing/2014/main" id="{19D0660C-C674-40CA-9A39-C1E73533C99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/>
          </a:blip>
          <a:srcRect l="24583" t="2888" r="29917" b="4667"/>
          <a:stretch/>
        </p:blipFill>
        <p:spPr>
          <a:xfrm>
            <a:off x="6058605" y="1349909"/>
            <a:ext cx="2672408" cy="4072241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16CE0C2C-A338-43D5-90F1-BF7071173968}"/>
              </a:ext>
            </a:extLst>
          </p:cNvPr>
          <p:cNvGrpSpPr/>
          <p:nvPr userDrawn="1"/>
        </p:nvGrpSpPr>
        <p:grpSpPr>
          <a:xfrm>
            <a:off x="179837" y="5060305"/>
            <a:ext cx="4773538" cy="1188622"/>
            <a:chOff x="131592" y="5034964"/>
            <a:chExt cx="4773538" cy="1188622"/>
          </a:xfrm>
        </p:grpSpPr>
        <p:pic>
          <p:nvPicPr>
            <p:cNvPr id="13" name="Picture 12" descr="A picture containing drawing, window&#10;&#10;Description automatically generated">
              <a:extLst>
                <a:ext uri="{FF2B5EF4-FFF2-40B4-BE49-F238E27FC236}">
                  <a16:creationId xmlns:a16="http://schemas.microsoft.com/office/drawing/2014/main" id="{40E17ABA-DD47-4025-9FB7-6A121C3A11D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1326564" y="5034964"/>
              <a:ext cx="1188622" cy="1188622"/>
            </a:xfrm>
            <a:prstGeom prst="rect">
              <a:avLst/>
            </a:prstGeom>
          </p:spPr>
        </p:pic>
        <p:pic>
          <p:nvPicPr>
            <p:cNvPr id="14" name="Picture 13" descr="A picture containing building, drawing&#10;&#10;Description automatically generated">
              <a:extLst>
                <a:ext uri="{FF2B5EF4-FFF2-40B4-BE49-F238E27FC236}">
                  <a16:creationId xmlns:a16="http://schemas.microsoft.com/office/drawing/2014/main" id="{47DC46DE-9313-4F0E-95CB-37F020E98FE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131592" y="5034964"/>
              <a:ext cx="1188622" cy="1188622"/>
            </a:xfrm>
            <a:prstGeom prst="rect">
              <a:avLst/>
            </a:prstGeom>
          </p:spPr>
        </p:pic>
        <p:pic>
          <p:nvPicPr>
            <p:cNvPr id="15" name="Picture 14" descr="A picture containing drawing, holding&#10;&#10;Description automatically generated">
              <a:extLst>
                <a:ext uri="{FF2B5EF4-FFF2-40B4-BE49-F238E27FC236}">
                  <a16:creationId xmlns:a16="http://schemas.microsoft.com/office/drawing/2014/main" id="{B3343712-4FE9-49ED-8F90-2AE9B8CBE2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3716508" y="5034964"/>
              <a:ext cx="1188622" cy="1188622"/>
            </a:xfrm>
            <a:prstGeom prst="rect">
              <a:avLst/>
            </a:prstGeom>
          </p:spPr>
        </p:pic>
        <p:pic>
          <p:nvPicPr>
            <p:cNvPr id="16" name="Picture 15" descr="A picture containing drawing, building, purple, window&#10;&#10;Description automatically generated">
              <a:extLst>
                <a:ext uri="{FF2B5EF4-FFF2-40B4-BE49-F238E27FC236}">
                  <a16:creationId xmlns:a16="http://schemas.microsoft.com/office/drawing/2014/main" id="{8677ED9B-193C-4EAC-9732-5456885CA2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/>
            <a:stretch>
              <a:fillRect/>
            </a:stretch>
          </p:blipFill>
          <p:spPr>
            <a:xfrm>
              <a:off x="2521536" y="5034964"/>
              <a:ext cx="1188622" cy="11886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6255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3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508260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9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36372" y="6317217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9C872A-C57F-4B1F-AFD0-FDF125C3C485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037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F621E0-AEE7-4799-81EB-EB99ED60C8DF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40FAB25-E17C-4189-8846-137BC28A1EB3}"/>
              </a:ext>
            </a:extLst>
          </p:cNvPr>
          <p:cNvSpPr txBox="1">
            <a:spLocks/>
          </p:cNvSpPr>
          <p:nvPr userDrawn="1"/>
        </p:nvSpPr>
        <p:spPr>
          <a:xfrm>
            <a:off x="175260" y="292975"/>
            <a:ext cx="8746864" cy="75270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69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00" y="1174924"/>
            <a:ext cx="4185204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52" y="1177439"/>
            <a:ext cx="4226411" cy="4967864"/>
          </a:xfrm>
        </p:spPr>
        <p:txBody>
          <a:bodyPr>
            <a:normAutofit/>
          </a:bodyPr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93A4B09-24AC-454E-8A0C-D31EDE125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4EC4D01-901A-4258-A65D-27A4329F0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E3A7F9C-E99E-44C1-89A0-A6ED28ADCEF0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F86C8F5-3CD8-41C6-A6C4-EF53AE7214CB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389BF07E-558D-420A-943A-465BCC227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8762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7E6853-34E8-4052-808F-422B5860D59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0EFA1566-CE68-450F-950A-CED460092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308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2632993-FC7F-42E0-9D01-6C58965FB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7B8D68D-165F-4007-99ED-9807B7E8C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2068E05-BA91-41C0-82CA-8F2AD35C67E8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B2971BF8-D77B-4814-931D-48F5EB38C3C1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37D59584-71E8-443A-AF13-6C99AD608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7795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E18750-3B08-429F-A276-D977DF7F7295}"/>
              </a:ext>
            </a:extLst>
          </p:cNvPr>
          <p:cNvSpPr>
            <a:spLocks noChangeAspect="1"/>
          </p:cNvSpPr>
          <p:nvPr userDrawn="1"/>
        </p:nvSpPr>
        <p:spPr>
          <a:xfrm>
            <a:off x="142200" y="249101"/>
            <a:ext cx="8831579" cy="84045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9B12976-4243-42C3-AD82-864781743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" y="292975"/>
            <a:ext cx="8746864" cy="752706"/>
          </a:xfrm>
        </p:spPr>
        <p:txBody>
          <a:bodyPr anchor="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B5BF95A-3885-4491-876B-4C99D444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625C0E0-87AD-4A9A-8CC2-D51E549C54A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57F6DEB-B3FE-4632-A871-23BAA7FEA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51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Copyright © 2020 SPIKE Prime Lessons (primelessons.org) CC-BY-NC-SA.  (Last edit: 1/9/2020)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91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/>
          <a:lstStyle/>
          <a:p>
            <a:fld id="{BBD74847-7BE4-4E4D-8159-51DF7B93C61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694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3289" y="270616"/>
            <a:ext cx="8834991" cy="697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289" y="1059264"/>
            <a:ext cx="8834991" cy="48238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/>
        </p:nvSpPr>
        <p:spPr>
          <a:xfrm>
            <a:off x="143290" y="111873"/>
            <a:ext cx="2926080" cy="108000"/>
          </a:xfrm>
          <a:prstGeom prst="rect">
            <a:avLst/>
          </a:prstGeom>
          <a:solidFill>
            <a:srgbClr val="65D7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52201" y="111873"/>
            <a:ext cx="2926080" cy="108000"/>
          </a:xfrm>
          <a:prstGeom prst="rect">
            <a:avLst/>
          </a:prstGeom>
          <a:solidFill>
            <a:srgbClr val="FFD5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097745" y="111873"/>
            <a:ext cx="2926080" cy="108000"/>
          </a:xfrm>
          <a:prstGeom prst="rect">
            <a:avLst/>
          </a:prstGeom>
          <a:solidFill>
            <a:srgbClr val="961B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010EC07-0A4A-4C6A-950D-55707B6C7F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409" y="6266485"/>
            <a:ext cx="4870585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rPr lang="en-US"/>
              <a:t>Copyright © 2020 SPIKE Prime Lessons (primelessons.org) CC-BY-NC-SA.  (Last edit: 1/9/2020)</a:t>
            </a:r>
            <a:endParaRPr lang="en-US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C4CC031-9FAD-457B-A616-9F45DA2DE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36372" y="6280641"/>
            <a:ext cx="770468" cy="365125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fld id="{BBD74847-7BE4-4E4D-8159-51DF7B93C616}" type="slidenum">
              <a:rPr lang="en-US" smtClean="0"/>
              <a:pPr/>
              <a:t>‹nº›</a:t>
            </a:fld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AF90A68-628C-4E8F-BCF5-404070DD47EC}"/>
              </a:ext>
            </a:extLst>
          </p:cNvPr>
          <p:cNvCxnSpPr/>
          <p:nvPr userDrawn="1"/>
        </p:nvCxnSpPr>
        <p:spPr>
          <a:xfrm>
            <a:off x="175260" y="6316935"/>
            <a:ext cx="883158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9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http://www.primelessons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BC3E9-07DB-4552-A942-72E53C7F1D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Blocos de repetição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1BF9D1-6614-46BD-A5B9-F242E4ED3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 SANJAY e ARVIND SESHAN</a:t>
            </a:r>
          </a:p>
        </p:txBody>
      </p:sp>
    </p:spTree>
    <p:extLst>
      <p:ext uri="{BB962C8B-B14F-4D97-AF65-F5344CB8AC3E}">
        <p14:creationId xmlns:p14="http://schemas.microsoft.com/office/powerpoint/2010/main" val="409181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Objetivos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088" y="1140007"/>
            <a:ext cx="8831580" cy="2409220"/>
          </a:xfrm>
        </p:spPr>
        <p:txBody>
          <a:bodyPr/>
          <a:lstStyle/>
          <a:p>
            <a:r>
              <a:rPr lang="en-US" dirty="0"/>
              <a:t>Aprender a repetir uma ação usando o Bloco Repete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4AAE4-28AB-4B08-8A92-91AD24C92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2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916EF1-CE02-446E-B5AA-A45033BA9D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834"/>
          <a:stretch/>
        </p:blipFill>
        <p:spPr>
          <a:xfrm>
            <a:off x="382845" y="4650174"/>
            <a:ext cx="1775379" cy="1266825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69057216-0152-4A36-9908-0623CDFA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675085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3DFAF-A684-4430-96DD-0272D6E42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Código de repetição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5B322-4A52-46AA-8325-CC94EF0D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140006"/>
            <a:ext cx="8831580" cy="272810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/>
              <a:t>Digamos que você quer que o robô repita uma ação.</a:t>
            </a:r>
          </a:p>
          <a:p>
            <a:pPr lvl="1" algn="just"/>
            <a:r>
              <a:rPr lang="pt-BR" dirty="0"/>
              <a:t>Você copiaria os blocos repetidamente?</a:t>
            </a:r>
          </a:p>
          <a:p>
            <a:pPr lvl="1" algn="just"/>
            <a:r>
              <a:rPr lang="pt-BR" dirty="0"/>
              <a:t>E se precisasse repetir a ação para sempre?</a:t>
            </a:r>
          </a:p>
          <a:p>
            <a:pPr algn="just"/>
            <a:r>
              <a:rPr lang="pt-BR" dirty="0"/>
              <a:t>Você pode usar o Bloco Repete para repetir uma ação um determinado número de vezes ou até uma condição ser atendida.</a:t>
            </a:r>
          </a:p>
          <a:p>
            <a:pPr algn="just"/>
            <a:r>
              <a:rPr lang="pt-BR" dirty="0"/>
              <a:t>Blocos Repete tornam mais fácil repetir a mesma tarefa várias vezes.</a:t>
            </a:r>
          </a:p>
          <a:p>
            <a:pPr algn="just"/>
            <a:r>
              <a:rPr lang="pt-BR" dirty="0"/>
              <a:t>O benefício adicional é que um laço de repetição pode acabar quando você desejar.  (Um número específico de vezes, rodar para sempre, uma condição específica, etc.)</a:t>
            </a:r>
          </a:p>
          <a:p>
            <a:pPr algn="just"/>
            <a:r>
              <a:rPr lang="pt-BR" dirty="0"/>
              <a:t>Os blocos de repetição estão na Paleta Controle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46F1A-0070-4B1A-8974-7FA1B1E64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F3EF28F-D881-44A3-A18E-EBA0A8063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4608" y="4287503"/>
            <a:ext cx="5353050" cy="1266825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8ED31539-3CA8-4911-BC8D-73FA4784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663883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0C32703-18BB-4C84-ABD3-49FC0DD0D6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783" y="2002422"/>
            <a:ext cx="8293397" cy="371663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8EF41E-354D-4AC7-9B1A-C1A6A12C7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Usando o bloco até que…repete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F42BF0-7E06-4853-BECA-71FBCBE5A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4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E5EDA4D-8A34-4604-AA15-F0ABB9F2EFEF}"/>
              </a:ext>
            </a:extLst>
          </p:cNvPr>
          <p:cNvSpPr txBox="1">
            <a:spLocks/>
          </p:cNvSpPr>
          <p:nvPr/>
        </p:nvSpPr>
        <p:spPr>
          <a:xfrm>
            <a:off x="4226311" y="3270840"/>
            <a:ext cx="4780529" cy="41747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indent="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None/>
              <a:defRPr>
                <a:solidFill>
                  <a:schemeClr val="tx2"/>
                </a:solidFill>
              </a:defRPr>
            </a:lvl1pPr>
            <a:lvl2pPr marL="630000" indent="-306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>
                <a:solidFill>
                  <a:schemeClr val="tx2"/>
                </a:solidFill>
              </a:defRPr>
            </a:lvl2pPr>
            <a:lvl3pPr marL="900000" indent="-270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>
                <a:solidFill>
                  <a:schemeClr val="tx2"/>
                </a:solidFill>
              </a:defRPr>
            </a:lvl3pPr>
            <a:lvl4pPr marL="1242000" indent="-234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>
                <a:solidFill>
                  <a:schemeClr val="tx2"/>
                </a:solidFill>
              </a:defRPr>
            </a:lvl4pPr>
            <a:lvl5pPr marL="1602000" indent="-2340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>
                <a:solidFill>
                  <a:schemeClr val="tx2"/>
                </a:solidFill>
              </a:defRPr>
            </a:lvl5pPr>
            <a:lvl6pPr marL="19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>
                <a:solidFill>
                  <a:schemeClr val="tx2"/>
                </a:solidFill>
              </a:defRPr>
            </a:lvl6pPr>
            <a:lvl7pPr marL="22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>
                <a:solidFill>
                  <a:schemeClr val="tx2"/>
                </a:solidFill>
              </a:defRPr>
            </a:lvl7pPr>
            <a:lvl8pPr marL="25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>
                <a:solidFill>
                  <a:schemeClr val="tx2"/>
                </a:solidFill>
              </a:defRPr>
            </a:lvl8pPr>
            <a:lvl9pPr marL="2800000" indent="-228600" defTabSz="457200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>
                <a:solidFill>
                  <a:schemeClr val="tx2"/>
                </a:solidFill>
              </a:defRPr>
            </a:lvl9pPr>
          </a:lstStyle>
          <a:p>
            <a:r>
              <a:rPr lang="en-US" sz="1600" dirty="0"/>
              <a:t>Aguarda até o sensor ser pressionado pela primeira vez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D5306E4-2207-45BD-A52D-903BF75BA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0883" y="2779451"/>
            <a:ext cx="4052662" cy="3990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Configura seus motores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7699E4-70B9-4DEA-9160-43D2243123BA}"/>
              </a:ext>
            </a:extLst>
          </p:cNvPr>
          <p:cNvSpPr txBox="1"/>
          <p:nvPr/>
        </p:nvSpPr>
        <p:spPr>
          <a:xfrm>
            <a:off x="110716" y="1138947"/>
            <a:ext cx="88961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Nesse exemplo o robô ajusta a velocidade dos motores baseado no Sensor de Força até que ele seja liberado. Esse tipo de laço de repetição é diferente do bloco “Espere até que”, uma vez que você pode realizar outras ações </a:t>
            </a:r>
            <a:r>
              <a:rPr lang="pt-BR" b="1" u="sng" dirty="0"/>
              <a:t>enquanto você espera</a:t>
            </a:r>
            <a:r>
              <a:rPr lang="pt-BR" dirty="0"/>
              <a:t>.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7D6EED6-4D83-4F3D-812B-C239638E471F}"/>
              </a:ext>
            </a:extLst>
          </p:cNvPr>
          <p:cNvSpPr txBox="1">
            <a:spLocks/>
          </p:cNvSpPr>
          <p:nvPr/>
        </p:nvSpPr>
        <p:spPr>
          <a:xfrm>
            <a:off x="4596481" y="4795765"/>
            <a:ext cx="4128692" cy="12448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BR" sz="1600" dirty="0"/>
              <a:t>Ajusta a velocidade do motor baseado na leitura do sensor de força </a:t>
            </a:r>
            <a:r>
              <a:rPr lang="pt-BR" sz="1600" b="1" u="sng" dirty="0"/>
              <a:t>em cada</a:t>
            </a:r>
            <a:r>
              <a:rPr lang="pt-BR" sz="1600" b="1" dirty="0"/>
              <a:t> </a:t>
            </a:r>
            <a:r>
              <a:rPr lang="pt-BR" sz="1600" dirty="0"/>
              <a:t>passagem pelo laço de repetição (iteração).</a:t>
            </a:r>
          </a:p>
          <a:p>
            <a:pPr marL="0" indent="0" algn="just">
              <a:buNone/>
            </a:pPr>
            <a:r>
              <a:rPr lang="pt-BR" sz="1600" dirty="0"/>
              <a:t> 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F3A22C2-71A5-4CB3-8636-ED0346C6A335}"/>
              </a:ext>
            </a:extLst>
          </p:cNvPr>
          <p:cNvSpPr txBox="1">
            <a:spLocks/>
          </p:cNvSpPr>
          <p:nvPr/>
        </p:nvSpPr>
        <p:spPr>
          <a:xfrm>
            <a:off x="4428802" y="3786077"/>
            <a:ext cx="3846112" cy="41747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/>
              <a:t>Repete até o sensor ser liberado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24FEF350-9043-4E7D-8E04-0B0BAAC67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3257637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F7C8-E595-4B32-8FAE-AA6168D3F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Desafio:  dar a volta na caixa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BC79F-EC72-4077-B01D-63616E541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7" y="1140006"/>
            <a:ext cx="6109789" cy="5082601"/>
          </a:xfrm>
        </p:spPr>
        <p:txBody>
          <a:bodyPr/>
          <a:lstStyle/>
          <a:p>
            <a:pPr algn="just"/>
            <a:r>
              <a:rPr lang="pt-BR" dirty="0"/>
              <a:t>Dê a volta na caixa</a:t>
            </a:r>
          </a:p>
          <a:p>
            <a:pPr algn="just"/>
            <a:r>
              <a:rPr lang="pt-BR" dirty="0"/>
              <a:t>Para fazer isso você deve andar 20 cm e virar a direita.</a:t>
            </a:r>
          </a:p>
          <a:p>
            <a:pPr algn="just"/>
            <a:r>
              <a:rPr lang="pt-BR" dirty="0"/>
              <a:t>Repita essa ação 4 vezes até dar a volta completa.</a:t>
            </a:r>
          </a:p>
          <a:p>
            <a:pPr algn="just"/>
            <a:r>
              <a:rPr lang="pt-BR" dirty="0"/>
              <a:t>Você deve lembrar da lição Indo para frente e Virando para completar esse desafio.</a:t>
            </a:r>
          </a:p>
          <a:p>
            <a:pPr algn="just"/>
            <a:r>
              <a:rPr lang="pt-BR" dirty="0"/>
              <a:t>Você pode repetir essas duas ações com o Bloco Repete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4E8617-CFF9-4DAA-B3F4-FB49E8700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5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34A9A1-C01B-4DEC-99D1-6DBE3F5D361A}"/>
              </a:ext>
            </a:extLst>
          </p:cNvPr>
          <p:cNvSpPr/>
          <p:nvPr/>
        </p:nvSpPr>
        <p:spPr>
          <a:xfrm>
            <a:off x="6407498" y="1333273"/>
            <a:ext cx="205988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366588-A02D-416B-888C-64DA86512DEA}"/>
              </a:ext>
            </a:extLst>
          </p:cNvPr>
          <p:cNvSpPr txBox="1"/>
          <p:nvPr/>
        </p:nvSpPr>
        <p:spPr>
          <a:xfrm>
            <a:off x="7199696" y="3136770"/>
            <a:ext cx="7507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20cm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6C015A8-7DC0-4ACD-94A4-73E6130757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834"/>
          <a:stretch/>
        </p:blipFill>
        <p:spPr>
          <a:xfrm>
            <a:off x="382845" y="4650174"/>
            <a:ext cx="1775379" cy="1266825"/>
          </a:xfrm>
          <a:prstGeom prst="rect">
            <a:avLst/>
          </a:prstGeom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DA080F97-61A4-44F4-9A24-26B90E4F4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84383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9BEAD-3C27-494F-B4C8-43EAB9B12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Solução do desafio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FE2695-1D9B-43D2-A49B-B4BCEC653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088" y="1338594"/>
            <a:ext cx="4022276" cy="1786073"/>
          </a:xfrm>
        </p:spPr>
        <p:txBody>
          <a:bodyPr>
            <a:noAutofit/>
          </a:bodyPr>
          <a:lstStyle/>
          <a:p>
            <a:pPr algn="just"/>
            <a:r>
              <a:rPr lang="pt-BR" dirty="0"/>
              <a:t>Em lições anteriores você aprendeu a configurar o movimento do seu robô. O primeiro conjunto de blocos define os motores de movimento, a % de velocidade, a distância percorrida em uma rotação e pede para os motores Manterem a posição. (Veja a lição configurando o seu robô). Esse programa foi configurado para o DroidBot IV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7E863-4802-4ED1-9F14-043AAC2D3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B236D1-946C-45AF-A0AD-D394061BB853}"/>
              </a:ext>
            </a:extLst>
          </p:cNvPr>
          <p:cNvSpPr txBox="1">
            <a:spLocks/>
          </p:cNvSpPr>
          <p:nvPr/>
        </p:nvSpPr>
        <p:spPr>
          <a:xfrm>
            <a:off x="175260" y="4331877"/>
            <a:ext cx="4022276" cy="14973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charset="2"/>
              <a:buChar char="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pt-BR" dirty="0"/>
              <a:t>Escreva o código para o robô ir 20cm para frente (Veja a lição Movimento) e virar 90 graus (Veja a lição virando com o giroscópio)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D3CE7C-BC22-4810-8683-C8E4C398F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0775" y="1338594"/>
            <a:ext cx="3511339" cy="4951888"/>
          </a:xfrm>
          <a:prstGeom prst="rect">
            <a:avLst/>
          </a:prstGeom>
        </p:spPr>
      </p:pic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6B40E838-6FE9-4176-A82A-487952238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8409" y="6321349"/>
            <a:ext cx="4870585" cy="365125"/>
          </a:xfrm>
        </p:spPr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</p:spTree>
    <p:extLst>
      <p:ext uri="{BB962C8B-B14F-4D97-AF65-F5344CB8AC3E}">
        <p14:creationId xmlns:p14="http://schemas.microsoft.com/office/powerpoint/2010/main" val="253423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CRéditos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7983"/>
            <a:ext cx="8245474" cy="1145345"/>
          </a:xfrm>
        </p:spPr>
        <p:txBody>
          <a:bodyPr>
            <a:normAutofit lnSpcReduction="10000"/>
          </a:bodyPr>
          <a:lstStyle/>
          <a:p>
            <a:r>
              <a:rPr lang="pt-BR" sz="1600" dirty="0"/>
              <a:t>Essa lição foi criada por </a:t>
            </a:r>
            <a:r>
              <a:rPr lang="pt-BR" sz="1600" dirty="0" err="1"/>
              <a:t>Sanjay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e </a:t>
            </a:r>
            <a:r>
              <a:rPr lang="pt-BR" sz="1600" dirty="0" err="1"/>
              <a:t>Arvind</a:t>
            </a:r>
            <a:r>
              <a:rPr lang="pt-BR" sz="1600" dirty="0"/>
              <a:t> </a:t>
            </a:r>
            <a:r>
              <a:rPr lang="pt-BR" sz="1600" dirty="0" err="1"/>
              <a:t>Seshan</a:t>
            </a:r>
            <a:r>
              <a:rPr lang="pt-BR" sz="1600" dirty="0"/>
              <a:t> para SPIKE Prime </a:t>
            </a:r>
            <a:r>
              <a:rPr lang="pt-BR" sz="1600" dirty="0" err="1"/>
              <a:t>Lessons</a:t>
            </a:r>
            <a:endParaRPr lang="pt-BR" sz="1600" dirty="0"/>
          </a:p>
          <a:p>
            <a:r>
              <a:rPr lang="pt-BR" sz="1600" dirty="0"/>
              <a:t>Mais lições em </a:t>
            </a:r>
            <a:r>
              <a:rPr lang="pt-BR" sz="1600" dirty="0">
                <a:hlinkClick r:id="rId2"/>
              </a:rPr>
              <a:t>www.primelessons.org</a:t>
            </a:r>
            <a:endParaRPr lang="pt-BR" sz="1600" dirty="0"/>
          </a:p>
          <a:p>
            <a:r>
              <a:rPr lang="pt-BR" sz="1600" dirty="0"/>
              <a:t>Traduzido para o português por Lucas </a:t>
            </a:r>
            <a:r>
              <a:rPr lang="pt-BR" sz="1600" dirty="0" err="1"/>
              <a:t>Colonna</a:t>
            </a:r>
            <a:r>
              <a:rPr lang="pt-BR" sz="1600" dirty="0"/>
              <a:t> e revisado por Anderson Harayashiki Moreira</a:t>
            </a: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Copyright © 2020 SPIKE Prime Lessons (primelessons.org) CC-BY-NC-SA.  (Last edit: 07/13/2020)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75029" y="5862802"/>
            <a:ext cx="7734052" cy="369332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b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5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510" y="5253616"/>
            <a:ext cx="1479091" cy="521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739919-47A8-43E0-85A2-F648492C2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74847-7BE4-4E4D-8159-51DF7B93C61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12994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Spike Prime Lesson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D500"/>
      </a:accent1>
      <a:accent2>
        <a:srgbClr val="961BDB"/>
      </a:accent2>
      <a:accent3>
        <a:srgbClr val="FF0000"/>
      </a:accent3>
      <a:accent4>
        <a:srgbClr val="65D7FF"/>
      </a:accent4>
      <a:accent5>
        <a:srgbClr val="5B9BD5"/>
      </a:accent5>
      <a:accent6>
        <a:srgbClr val="70AD47"/>
      </a:accent6>
      <a:hlink>
        <a:srgbClr val="961BDB"/>
      </a:hlink>
      <a:folHlink>
        <a:srgbClr val="65D7FF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ike Prime Template.potx" id="{C1D969FE-89B1-4BE4-BDFA-C32471023150}" vid="{4149DA99-3325-4DAE-8A1C-4D0296C099A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1413</TotalTime>
  <Words>566</Words>
  <Application>Microsoft Office PowerPoint</Application>
  <PresentationFormat>Apresentação na tela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Helvetica Neue</vt:lpstr>
      <vt:lpstr>Arial</vt:lpstr>
      <vt:lpstr>Calibri</vt:lpstr>
      <vt:lpstr>Gill Sans MT</vt:lpstr>
      <vt:lpstr>Wingdings 2</vt:lpstr>
      <vt:lpstr>Dividend</vt:lpstr>
      <vt:lpstr>Blocos de repetição</vt:lpstr>
      <vt:lpstr>Objetivos</vt:lpstr>
      <vt:lpstr>Código de repetição</vt:lpstr>
      <vt:lpstr>Usando o bloco até que…repete</vt:lpstr>
      <vt:lpstr>Desafio:  dar a volta na caixa</vt:lpstr>
      <vt:lpstr>Solução do desafio</vt:lpstr>
      <vt:lpstr>CRéditos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PROGRAMMING LESSON</dc:title>
  <dc:creator>Srinivasan Seshan</dc:creator>
  <cp:lastModifiedBy>Anderson Harayashiki Moreira</cp:lastModifiedBy>
  <cp:revision>149</cp:revision>
  <dcterms:created xsi:type="dcterms:W3CDTF">2016-07-04T02:35:12Z</dcterms:created>
  <dcterms:modified xsi:type="dcterms:W3CDTF">2020-07-13T04:25:43Z</dcterms:modified>
</cp:coreProperties>
</file>