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502020104020203" pitchFamily="34" charset="-79"/>
      <p:regular r:id="rId18"/>
      <p:bold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+vpl0nFl5g0ytgdIxwG+CUqNW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4"/>
    <p:restoredTop sz="94693"/>
  </p:normalViewPr>
  <p:slideViewPr>
    <p:cSldViewPr snapToGrid="0">
      <p:cViewPr varScale="1">
        <p:scale>
          <a:sx n="141" d="100"/>
          <a:sy n="141" d="100"/>
        </p:scale>
        <p:origin x="3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3"/>
              <a:buFont typeface="Noto Sans Symbols"/>
              <a:buNone/>
            </a:pPr>
            <a:r>
              <a:rPr lang="en-US" sz="296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SPIKE PRIME LESSONS</a:t>
            </a:r>
            <a:endParaRPr/>
          </a:p>
        </p:txBody>
      </p:sp>
      <p:sp>
        <p:nvSpPr>
          <p:cNvPr id="24" name="Google Shape;24;p13"/>
          <p:cNvSpPr txBox="1"/>
          <p:nvPr/>
        </p:nvSpPr>
        <p:spPr>
          <a:xfrm>
            <a:off x="6058605" y="737053"/>
            <a:ext cx="29112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Pelos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criadores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do </a:t>
            </a:r>
            <a:r>
              <a:rPr lang="en-US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EV3Lessons</a:t>
            </a:r>
            <a:endParaRPr dirty="0"/>
          </a:p>
        </p:txBody>
      </p:sp>
      <p:pic>
        <p:nvPicPr>
          <p:cNvPr id="25" name="Google Shape;25;p13" descr="A picture containing sitting, game, remote, vide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82" t="2888" r="29917" b="4666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3"/>
          <p:cNvGrpSpPr/>
          <p:nvPr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27" name="Google Shape;27;p13" descr="A picture containing drawing, window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3" descr="A picture containing building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3" descr="A picture containing drawing, hold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3" descr="A picture containing drawing, building, purple, window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C4B679-013D-884A-9792-BEFD7D753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 rot="5400000">
            <a:off x="2148872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4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800" b="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6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6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7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18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9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DE3F"/>
              </a:buClr>
              <a:buSzPts val="2000"/>
              <a:buFont typeface="Gill Sans"/>
              <a:buNone/>
              <a:defRPr sz="2000" b="0"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2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o.com/en-us/service/replacementpar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-www-live-s.legocdn.com/sc/media/files/support/spike-prime/le_spike_prime_expansion_set_element_overview_classroom_poster_18x24inch-1ffffebb088c5875820d767462b0a1d3.pdf" TargetMode="External"/><Relationship Id="rId4" Type="http://schemas.openxmlformats.org/officeDocument/2006/relationships/hyperlink" Target="https://le-www-live-s.legocdn.com/sc/media/files/support/spike-prime/le_spike_prime_set_element_overview_classroom_poster_18x24inch-a7ecd36fbf6d15fd4c7617f4cb88253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lesson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MONTAGEM MAIS FÁCIL COM SPIKE PRIME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POR SANJAY E ARVIND SESHAN</a:t>
            </a:r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28CA09-CE1E-1E4B-9FED-22784DF97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ONDE COMPRAR ESSAS PEÇAS?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Repositório LEGO: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https://www.lego.com/en-us/service/replacementparts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SPIKE Prime Set – 45678</a:t>
            </a:r>
            <a:endParaRPr/>
          </a:p>
          <a:p>
            <a:pPr marL="630000" lvl="1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Inventário: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https://le-www-live-s.legocdn.com/sc/media/files/support/spike-prime/le_spike_prime_set_element_overview_classroom_poster_18x24inch-a7ecd36fbf6d15fd4c7617f4cb882531.pdf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SPIKE Prime Expansion – 45680</a:t>
            </a:r>
            <a:endParaRPr/>
          </a:p>
          <a:p>
            <a:pPr marL="630000" lvl="1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Inventário: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https://le-www-live-s.legocdn.com/sc/media/files/support/spike-prime/le_spike_prime_expansion_set_element_overview_classroom_poster_18x24inch-1ffffebb088c5875820d767462b0a1d3.pdf</a:t>
            </a:r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CRÉDITOS</a:t>
            </a:r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Esse tutorial foi criado por Sanjay Seshan e Arvind Seshan para SPIKE Prime Lessons</a:t>
            </a:r>
            <a:endParaRPr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Mais tutoriais em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www.primelessons.org</a:t>
            </a:r>
            <a:endParaRPr sz="1600"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Traduzido para o português por Lucas Colonna e revisado por Anderson Harayashiki Moreira</a:t>
            </a:r>
            <a:endParaRPr/>
          </a:p>
        </p:txBody>
      </p:sp>
      <p:sp>
        <p:nvSpPr>
          <p:cNvPr id="217" name="Google Shape;217;p11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75025" y="5862800"/>
            <a:ext cx="81276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lang="en-US" sz="12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9" name="Google Shape;219;p11" descr="Creative Commons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PEÇAS QUADRADAS 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51752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O Hub, motores e sensores são quadrados com furos Technic em todos os lados. Isso facilita a montagem com eles.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20" name="Google Shape;120;p2" descr="A close up of a to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406" y="2210666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5004315" y="1914373"/>
            <a:ext cx="3232057" cy="3232057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6" name="Google Shape;126;p3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3006" t="58004" r="59533" b="3555"/>
          <a:stretch/>
        </p:blipFill>
        <p:spPr>
          <a:xfrm>
            <a:off x="5959340" y="2494352"/>
            <a:ext cx="1673100" cy="20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FRAMES TECHNIC (39794 E 39790)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0" name="Google Shape;130;p3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0568" t="7653" r="47859" b="63473"/>
          <a:stretch/>
        </p:blipFill>
        <p:spPr>
          <a:xfrm>
            <a:off x="5550120" y="2838546"/>
            <a:ext cx="1115066" cy="15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155088" y="1140006"/>
            <a:ext cx="4479665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Grandes frames Technic permitem uma montagem mais rápida e resistente.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frame magenta é 11 X 7. O frame azul é 15 X 11.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2" name="Google Shape;132;p3" descr="A picture containing table, sitting, cake, remo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8982" y="2464001"/>
            <a:ext cx="5952565" cy="3348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317965" y="1812971"/>
            <a:ext cx="3232057" cy="3232057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BISCOITO (39793)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l="17622" t="62523" r="61691"/>
          <a:stretch/>
        </p:blipFill>
        <p:spPr>
          <a:xfrm>
            <a:off x="5871883" y="2534898"/>
            <a:ext cx="2163232" cy="220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4410634" y="1140006"/>
            <a:ext cx="4576033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Essa peça Technic 3X3 torna mais fácil mudar de direção durante a montagem.</a:t>
            </a:r>
            <a:endParaRPr/>
          </a:p>
        </p:txBody>
      </p:sp>
      <p:pic>
        <p:nvPicPr>
          <p:cNvPr id="143" name="Google Shape;143;p4" descr="A close up of a to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4784" t="21460" r="25170" b="9345"/>
          <a:stretch/>
        </p:blipFill>
        <p:spPr>
          <a:xfrm>
            <a:off x="603126" y="2429435"/>
            <a:ext cx="2570416" cy="199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5290162" y="1812971"/>
            <a:ext cx="3232057" cy="3232057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Gill Sans"/>
              <a:buNone/>
            </a:pPr>
            <a:r>
              <a:rPr lang="en-US" sz="2520"/>
              <a:t>ESFERA E SUPORTE PARA MOVIMENTAÇÃO(39370 E 52629)</a:t>
            </a:r>
            <a:endParaRPr sz="2520"/>
          </a:p>
        </p:txBody>
      </p:sp>
      <p:sp>
        <p:nvSpPr>
          <p:cNvPr id="150" name="Google Shape;150;p5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2" name="Google Shape;152;p5" descr="A picture containing clock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3714" t="13068" r="26680" b="71681"/>
          <a:stretch/>
        </p:blipFill>
        <p:spPr>
          <a:xfrm>
            <a:off x="5531025" y="2154153"/>
            <a:ext cx="2561664" cy="228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55088" y="1140006"/>
            <a:ext cx="3601124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Esfera e suporte leves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 esfera não irá enferrujar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Diferente do modelo do EV3 não há um furo no topo para empurrar a esfera para fora. </a:t>
            </a:r>
            <a:endParaRPr/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Para remover a bola, deslize uma linha fina ou pedaço de fio dental em uma das ranhuras até a ranhura oposta. Puxe em ambos os lados da linha e a esfera deverá sair .</a:t>
            </a:r>
            <a:endParaRPr/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6000" marR="0" lvl="0" indent="-2008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" name="Google Shape;154;p5" descr="A picture containing gear, food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4207" t="1184" r="27741" b="17040"/>
          <a:stretch/>
        </p:blipFill>
        <p:spPr>
          <a:xfrm>
            <a:off x="3647293" y="1727902"/>
            <a:ext cx="1274910" cy="1541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5"/>
          <p:cNvCxnSpPr/>
          <p:nvPr/>
        </p:nvCxnSpPr>
        <p:spPr>
          <a:xfrm rot="10800000" flipH="1">
            <a:off x="3198759" y="2276012"/>
            <a:ext cx="1066985" cy="67844"/>
          </a:xfrm>
          <a:prstGeom prst="straightConnector1">
            <a:avLst/>
          </a:prstGeom>
          <a:noFill/>
          <a:ln w="12700" cap="rnd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56" name="Google Shape;156;p5" descr="A picture containing dark, food, light, bla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7450" t="12440" r="31176" b="31612"/>
          <a:stretch/>
        </p:blipFill>
        <p:spPr>
          <a:xfrm>
            <a:off x="3827133" y="4701993"/>
            <a:ext cx="1443118" cy="1097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5"/>
          <p:cNvCxnSpPr/>
          <p:nvPr/>
        </p:nvCxnSpPr>
        <p:spPr>
          <a:xfrm rot="10800000">
            <a:off x="4114800" y="4580964"/>
            <a:ext cx="242047" cy="286871"/>
          </a:xfrm>
          <a:prstGeom prst="straightConnector1">
            <a:avLst/>
          </a:prstGeom>
          <a:noFill/>
          <a:ln w="127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5"/>
          <p:cNvCxnSpPr/>
          <p:nvPr/>
        </p:nvCxnSpPr>
        <p:spPr>
          <a:xfrm rot="10800000">
            <a:off x="4785692" y="5468471"/>
            <a:ext cx="242047" cy="286871"/>
          </a:xfrm>
          <a:prstGeom prst="straightConnector1">
            <a:avLst/>
          </a:prstGeom>
          <a:noFill/>
          <a:ln w="127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350609" y="1875724"/>
            <a:ext cx="3232057" cy="3232057"/>
          </a:xfrm>
          <a:prstGeom prst="ellipse">
            <a:avLst/>
          </a:prstGeom>
          <a:solidFill>
            <a:srgbClr val="FF97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ORGANIZADOR DE CABOS (49283)</a:t>
            </a:r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 l="25564" t="4658" r="65122" b="69720"/>
          <a:stretch/>
        </p:blipFill>
        <p:spPr>
          <a:xfrm rot="-5400000">
            <a:off x="6367229" y="4385198"/>
            <a:ext cx="851647" cy="13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4343847" y="1230198"/>
            <a:ext cx="4578277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Esse clipes facilitam a organização dos cabos em seu robô.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Somente um cabo encaixa em cada clipe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Você recebe 12 clipes no kit SPIKE Prime (2 de cada cor). Você pode usá-los para identificar partes dos seu robô. (Exemplo: Motores grandes podem ser verdes, Motores Médios podem ser vermelhos etc.</a:t>
            </a:r>
            <a:endParaRPr/>
          </a:p>
        </p:txBody>
      </p:sp>
      <p:pic>
        <p:nvPicPr>
          <p:cNvPr id="169" name="Google Shape;169;p6" descr="A group of items on a tableto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255" t="6060" r="19213" b="11083"/>
          <a:stretch/>
        </p:blipFill>
        <p:spPr>
          <a:xfrm rot="-539976">
            <a:off x="523319" y="2152577"/>
            <a:ext cx="2886634" cy="269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5391665" y="1894939"/>
            <a:ext cx="3232057" cy="32320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RODAS (39367 E 49295)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8" name="Google Shape;178;p7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3608" t="60890" r="18522" b="8611"/>
          <a:stretch/>
        </p:blipFill>
        <p:spPr>
          <a:xfrm>
            <a:off x="6045879" y="2131038"/>
            <a:ext cx="2577843" cy="24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A picture containing clock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0009" t="60890" r="37592" b="8611"/>
          <a:stretch/>
        </p:blipFill>
        <p:spPr>
          <a:xfrm>
            <a:off x="5330079" y="2816516"/>
            <a:ext cx="1918400" cy="265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155088" y="1140006"/>
            <a:ext cx="4479665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pneu de borracha é moldado junto ao aro. Portanto não há como escorregar para fora do aro como em outros pneus LEGO.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pneu pequeno mede 56 X 14 (mesmo tamanho da roda do kit EV3)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pneu grande mede 88 X 14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269927" y="1763665"/>
            <a:ext cx="3232057" cy="3232057"/>
          </a:xfrm>
          <a:prstGeom prst="ellipse">
            <a:avLst/>
          </a:prstGeom>
          <a:solidFill>
            <a:srgbClr val="1BC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ENGRENAGEM (46372)</a:t>
            </a:r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88" name="Google Shape;188;p8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l="59583" r="16911" b="56142"/>
          <a:stretch/>
        </p:blipFill>
        <p:spPr>
          <a:xfrm>
            <a:off x="754716" y="2274272"/>
            <a:ext cx="2149337" cy="22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509246" y="1140006"/>
            <a:ext cx="4477421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Essa nova engrenagem de 28 dentes abre novas possibilidades de relações de transmissão.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3096684" y="2990550"/>
            <a:ext cx="3232057" cy="3232057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5497125" y="1741253"/>
            <a:ext cx="3232057" cy="3232057"/>
          </a:xfrm>
          <a:prstGeom prst="ellipse">
            <a:avLst/>
          </a:prstGeom>
          <a:solidFill>
            <a:srgbClr val="1BC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OUTROS ELEMENTOS NOVOS DO SPIKE PRIME</a:t>
            </a:r>
            <a:endParaRPr/>
          </a:p>
        </p:txBody>
      </p:sp>
      <p:pic>
        <p:nvPicPr>
          <p:cNvPr id="198" name="Google Shape;198;p9" descr="A picture containing clock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312" t="7989" r="60141" b="44375"/>
          <a:stretch/>
        </p:blipFill>
        <p:spPr>
          <a:xfrm>
            <a:off x="6328741" y="2086998"/>
            <a:ext cx="1568824" cy="254056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sldNum" idx="12"/>
          </p:nvPr>
        </p:nvSpPr>
        <p:spPr>
          <a:xfrm>
            <a:off x="8236372" y="632546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155088" y="1140006"/>
            <a:ext cx="4479665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Base Technic (39369): base que pode ser usada para criar modelos estáveis.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Bloco integrador com conector de eixo (39789). Permite ao construtor integrar peças Technic com os blocos da linha System.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l="61024" t="71064" r="11005"/>
          <a:stretch/>
        </p:blipFill>
        <p:spPr>
          <a:xfrm>
            <a:off x="3779245" y="4136680"/>
            <a:ext cx="1687124" cy="98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Macintosh PowerPoint</Application>
  <PresentationFormat>On-screen Show (4:3)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Noto Sans Symbols</vt:lpstr>
      <vt:lpstr>Arial</vt:lpstr>
      <vt:lpstr>Gill Sans</vt:lpstr>
      <vt:lpstr>Helvetica Neue</vt:lpstr>
      <vt:lpstr>Dividend</vt:lpstr>
      <vt:lpstr>MONTAGEM MAIS FÁCIL COM SPIKE PRIME</vt:lpstr>
      <vt:lpstr>PEÇAS QUADRADAS </vt:lpstr>
      <vt:lpstr>FRAMES TECHNIC (39794 E 39790)</vt:lpstr>
      <vt:lpstr>BISCOITO (39793)</vt:lpstr>
      <vt:lpstr>ESFERA E SUPORTE PARA MOVIMENTAÇÃO(39370 E 52629)</vt:lpstr>
      <vt:lpstr>ORGANIZADOR DE CABOS (49283)</vt:lpstr>
      <vt:lpstr>RODAS (39367 E 49295)</vt:lpstr>
      <vt:lpstr>ENGRENAGEM (46372)</vt:lpstr>
      <vt:lpstr>OUTROS ELEMENTOS NOVOS DO SPIKE PRIME</vt:lpstr>
      <vt:lpstr>ONDE COMPRAR ESSAS PEÇAS?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MAIS FÁCIL COM SPIKE PRIME</dc:title>
  <dc:creator>Srinivasan Seshan</dc:creator>
  <cp:lastModifiedBy>Srinivasan Seshan</cp:lastModifiedBy>
  <cp:revision>1</cp:revision>
  <dcterms:created xsi:type="dcterms:W3CDTF">2019-12-31T03:18:51Z</dcterms:created>
  <dcterms:modified xsi:type="dcterms:W3CDTF">2020-06-07T02:24:57Z</dcterms:modified>
</cp:coreProperties>
</file>