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  <p:sldMasterId id="2147483762" r:id="rId4"/>
  </p:sldMasterIdLst>
  <p:notesMasterIdLst>
    <p:notesMasterId r:id="rId16"/>
  </p:notesMasterIdLst>
  <p:handoutMasterIdLst>
    <p:handoutMasterId r:id="rId17"/>
  </p:handoutMasterIdLst>
  <p:sldIdLst>
    <p:sldId id="414" r:id="rId5"/>
    <p:sldId id="413" r:id="rId6"/>
    <p:sldId id="437" r:id="rId7"/>
    <p:sldId id="409" r:id="rId8"/>
    <p:sldId id="443" r:id="rId9"/>
    <p:sldId id="439" r:id="rId10"/>
    <p:sldId id="444" r:id="rId11"/>
    <p:sldId id="438" r:id="rId12"/>
    <p:sldId id="440" r:id="rId13"/>
    <p:sldId id="445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7A7A7A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8759A1-F447-402B-A0B2-5B2BAEF9C958}" v="9" dt="2020-07-13T05:57:56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0" autoAdjust="0"/>
    <p:restoredTop sz="96346" autoAdjust="0"/>
  </p:normalViewPr>
  <p:slideViewPr>
    <p:cSldViewPr snapToGrid="0" snapToObjects="1">
      <p:cViewPr varScale="1">
        <p:scale>
          <a:sx n="83" d="100"/>
          <a:sy n="83" d="100"/>
        </p:scale>
        <p:origin x="108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Harayashiki Moreira" userId="07ffc975ff648281" providerId="LiveId" clId="{898759A1-F447-402B-A0B2-5B2BAEF9C958}"/>
    <pc:docChg chg="undo custSel modSld modMainMaster">
      <pc:chgData name="Anderson Harayashiki Moreira" userId="07ffc975ff648281" providerId="LiveId" clId="{898759A1-F447-402B-A0B2-5B2BAEF9C958}" dt="2020-07-13T05:59:34.206" v="144" actId="478"/>
      <pc:docMkLst>
        <pc:docMk/>
      </pc:docMkLst>
      <pc:sldChg chg="modSp">
        <pc:chgData name="Anderson Harayashiki Moreira" userId="07ffc975ff648281" providerId="LiveId" clId="{898759A1-F447-402B-A0B2-5B2BAEF9C958}" dt="2020-07-13T05:57:28.898" v="121" actId="20577"/>
        <pc:sldMkLst>
          <pc:docMk/>
          <pc:sldMk cId="3392129947" sldId="288"/>
        </pc:sldMkLst>
        <pc:spChg chg="mod">
          <ac:chgData name="Anderson Harayashiki Moreira" userId="07ffc975ff648281" providerId="LiveId" clId="{898759A1-F447-402B-A0B2-5B2BAEF9C958}" dt="2020-07-13T05:57:21.279" v="117" actId="20577"/>
          <ac:spMkLst>
            <pc:docMk/>
            <pc:sldMk cId="3392129947" sldId="288"/>
            <ac:spMk id="3" creationId="{00000000-0000-0000-0000-000000000000}"/>
          </ac:spMkLst>
        </pc:spChg>
        <pc:spChg chg="mod">
          <ac:chgData name="Anderson Harayashiki Moreira" userId="07ffc975ff648281" providerId="LiveId" clId="{898759A1-F447-402B-A0B2-5B2BAEF9C958}" dt="2020-07-13T05:57:28.898" v="121" actId="20577"/>
          <ac:spMkLst>
            <pc:docMk/>
            <pc:sldMk cId="3392129947" sldId="288"/>
            <ac:spMk id="4" creationId="{00000000-0000-0000-0000-000000000000}"/>
          </ac:spMkLst>
        </pc:spChg>
      </pc:sldChg>
      <pc:sldChg chg="addSp delSp">
        <pc:chgData name="Anderson Harayashiki Moreira" userId="07ffc975ff648281" providerId="LiveId" clId="{898759A1-F447-402B-A0B2-5B2BAEF9C958}" dt="2020-07-13T05:57:51.225" v="135"/>
        <pc:sldMkLst>
          <pc:docMk/>
          <pc:sldMk cId="2241606033" sldId="409"/>
        </pc:sldMkLst>
        <pc:spChg chg="del">
          <ac:chgData name="Anderson Harayashiki Moreira" userId="07ffc975ff648281" providerId="LiveId" clId="{898759A1-F447-402B-A0B2-5B2BAEF9C958}" dt="2020-07-13T05:57:50.487" v="134" actId="478"/>
          <ac:spMkLst>
            <pc:docMk/>
            <pc:sldMk cId="2241606033" sldId="409"/>
            <ac:spMk id="5" creationId="{8FFAF4E7-EE89-C347-970F-E96D5843F1F0}"/>
          </ac:spMkLst>
        </pc:spChg>
        <pc:spChg chg="add">
          <ac:chgData name="Anderson Harayashiki Moreira" userId="07ffc975ff648281" providerId="LiveId" clId="{898759A1-F447-402B-A0B2-5B2BAEF9C958}" dt="2020-07-13T05:57:51.225" v="135"/>
          <ac:spMkLst>
            <pc:docMk/>
            <pc:sldMk cId="2241606033" sldId="409"/>
            <ac:spMk id="11" creationId="{38EAFE5F-7FFC-4825-9963-7ABDF3C1D8FD}"/>
          </ac:spMkLst>
        </pc:spChg>
      </pc:sldChg>
      <pc:sldChg chg="addSp delSp modSp">
        <pc:chgData name="Anderson Harayashiki Moreira" userId="07ffc975ff648281" providerId="LiveId" clId="{898759A1-F447-402B-A0B2-5B2BAEF9C958}" dt="2020-07-13T05:57:56.915" v="139"/>
        <pc:sldMkLst>
          <pc:docMk/>
          <pc:sldMk cId="294339898" sldId="413"/>
        </pc:sldMkLst>
        <pc:spChg chg="mod">
          <ac:chgData name="Anderson Harayashiki Moreira" userId="07ffc975ff648281" providerId="LiveId" clId="{898759A1-F447-402B-A0B2-5B2BAEF9C958}" dt="2020-07-13T05:52:37.924" v="7" actId="20577"/>
          <ac:spMkLst>
            <pc:docMk/>
            <pc:sldMk cId="294339898" sldId="413"/>
            <ac:spMk id="3" creationId="{00000000-0000-0000-0000-000000000000}"/>
          </ac:spMkLst>
        </pc:spChg>
        <pc:spChg chg="del">
          <ac:chgData name="Anderson Harayashiki Moreira" userId="07ffc975ff648281" providerId="LiveId" clId="{898759A1-F447-402B-A0B2-5B2BAEF9C958}" dt="2020-07-13T05:57:56.499" v="138" actId="478"/>
          <ac:spMkLst>
            <pc:docMk/>
            <pc:sldMk cId="294339898" sldId="413"/>
            <ac:spMk id="4" creationId="{0F511978-D10A-AD43-B291-F6BC2E551E37}"/>
          </ac:spMkLst>
        </pc:spChg>
        <pc:spChg chg="add">
          <ac:chgData name="Anderson Harayashiki Moreira" userId="07ffc975ff648281" providerId="LiveId" clId="{898759A1-F447-402B-A0B2-5B2BAEF9C958}" dt="2020-07-13T05:57:56.915" v="139"/>
          <ac:spMkLst>
            <pc:docMk/>
            <pc:sldMk cId="294339898" sldId="413"/>
            <ac:spMk id="6" creationId="{5CBC1D25-229E-4107-9893-C0BEA8C2F4A8}"/>
          </ac:spMkLst>
        </pc:spChg>
      </pc:sldChg>
      <pc:sldChg chg="addSp delSp modSp">
        <pc:chgData name="Anderson Harayashiki Moreira" userId="07ffc975ff648281" providerId="LiveId" clId="{898759A1-F447-402B-A0B2-5B2BAEF9C958}" dt="2020-07-13T05:57:54.182" v="137"/>
        <pc:sldMkLst>
          <pc:docMk/>
          <pc:sldMk cId="1951688617" sldId="437"/>
        </pc:sldMkLst>
        <pc:spChg chg="mod">
          <ac:chgData name="Anderson Harayashiki Moreira" userId="07ffc975ff648281" providerId="LiveId" clId="{898759A1-F447-402B-A0B2-5B2BAEF9C958}" dt="2020-07-13T05:52:52.143" v="15" actId="20577"/>
          <ac:spMkLst>
            <pc:docMk/>
            <pc:sldMk cId="1951688617" sldId="437"/>
            <ac:spMk id="2" creationId="{6DF3B623-554A-4E53-8765-B06EB7AE596A}"/>
          </ac:spMkLst>
        </pc:spChg>
        <pc:spChg chg="mod">
          <ac:chgData name="Anderson Harayashiki Moreira" userId="07ffc975ff648281" providerId="LiveId" clId="{898759A1-F447-402B-A0B2-5B2BAEF9C958}" dt="2020-07-13T05:53:15.155" v="24" actId="20577"/>
          <ac:spMkLst>
            <pc:docMk/>
            <pc:sldMk cId="1951688617" sldId="437"/>
            <ac:spMk id="3" creationId="{095F8A94-61EB-460D-8764-FEEA51BC5AB8}"/>
          </ac:spMkLst>
        </pc:spChg>
        <pc:spChg chg="del">
          <ac:chgData name="Anderson Harayashiki Moreira" userId="07ffc975ff648281" providerId="LiveId" clId="{898759A1-F447-402B-A0B2-5B2BAEF9C958}" dt="2020-07-13T05:57:53.440" v="136" actId="478"/>
          <ac:spMkLst>
            <pc:docMk/>
            <pc:sldMk cId="1951688617" sldId="437"/>
            <ac:spMk id="4" creationId="{3C49A69A-376C-4689-94A8-EE893186FFB2}"/>
          </ac:spMkLst>
        </pc:spChg>
        <pc:spChg chg="add">
          <ac:chgData name="Anderson Harayashiki Moreira" userId="07ffc975ff648281" providerId="LiveId" clId="{898759A1-F447-402B-A0B2-5B2BAEF9C958}" dt="2020-07-13T05:57:54.182" v="137"/>
          <ac:spMkLst>
            <pc:docMk/>
            <pc:sldMk cId="1951688617" sldId="437"/>
            <ac:spMk id="8" creationId="{2B69F96F-28A2-4282-A408-39247F944074}"/>
          </ac:spMkLst>
        </pc:spChg>
      </pc:sldChg>
      <pc:sldChg chg="addSp delSp">
        <pc:chgData name="Anderson Harayashiki Moreira" userId="07ffc975ff648281" providerId="LiveId" clId="{898759A1-F447-402B-A0B2-5B2BAEF9C958}" dt="2020-07-13T05:57:40.160" v="127"/>
        <pc:sldMkLst>
          <pc:docMk/>
          <pc:sldMk cId="4260124459" sldId="438"/>
        </pc:sldMkLst>
        <pc:spChg chg="del">
          <ac:chgData name="Anderson Harayashiki Moreira" userId="07ffc975ff648281" providerId="LiveId" clId="{898759A1-F447-402B-A0B2-5B2BAEF9C958}" dt="2020-07-13T05:57:39.605" v="126" actId="478"/>
          <ac:spMkLst>
            <pc:docMk/>
            <pc:sldMk cId="4260124459" sldId="438"/>
            <ac:spMk id="4" creationId="{FB70AA0C-0ADF-4FCC-BD48-F1AC0A83C7EB}"/>
          </ac:spMkLst>
        </pc:spChg>
        <pc:spChg chg="add">
          <ac:chgData name="Anderson Harayashiki Moreira" userId="07ffc975ff648281" providerId="LiveId" clId="{898759A1-F447-402B-A0B2-5B2BAEF9C958}" dt="2020-07-13T05:57:40.160" v="127"/>
          <ac:spMkLst>
            <pc:docMk/>
            <pc:sldMk cId="4260124459" sldId="438"/>
            <ac:spMk id="8" creationId="{A1BC937B-97F7-4808-9D02-60ED63A21EE5}"/>
          </ac:spMkLst>
        </pc:spChg>
      </pc:sldChg>
      <pc:sldChg chg="addSp delSp modSp">
        <pc:chgData name="Anderson Harayashiki Moreira" userId="07ffc975ff648281" providerId="LiveId" clId="{898759A1-F447-402B-A0B2-5B2BAEF9C958}" dt="2020-07-13T05:57:45.376" v="131"/>
        <pc:sldMkLst>
          <pc:docMk/>
          <pc:sldMk cId="808568042" sldId="439"/>
        </pc:sldMkLst>
        <pc:spChg chg="del">
          <ac:chgData name="Anderson Harayashiki Moreira" userId="07ffc975ff648281" providerId="LiveId" clId="{898759A1-F447-402B-A0B2-5B2BAEF9C958}" dt="2020-07-13T05:57:44.568" v="130" actId="478"/>
          <ac:spMkLst>
            <pc:docMk/>
            <pc:sldMk cId="808568042" sldId="439"/>
            <ac:spMk id="4" creationId="{439EC275-44D5-4BBB-B064-7529C9F2C2DB}"/>
          </ac:spMkLst>
        </pc:spChg>
        <pc:spChg chg="mod">
          <ac:chgData name="Anderson Harayashiki Moreira" userId="07ffc975ff648281" providerId="LiveId" clId="{898759A1-F447-402B-A0B2-5B2BAEF9C958}" dt="2020-07-13T05:54:41.135" v="36" actId="1036"/>
          <ac:spMkLst>
            <pc:docMk/>
            <pc:sldMk cId="808568042" sldId="439"/>
            <ac:spMk id="11" creationId="{7C1AB91D-D15C-4B75-85F4-033F2E1B87C8}"/>
          </ac:spMkLst>
        </pc:spChg>
        <pc:spChg chg="add">
          <ac:chgData name="Anderson Harayashiki Moreira" userId="07ffc975ff648281" providerId="LiveId" clId="{898759A1-F447-402B-A0B2-5B2BAEF9C958}" dt="2020-07-13T05:57:45.376" v="131"/>
          <ac:spMkLst>
            <pc:docMk/>
            <pc:sldMk cId="808568042" sldId="439"/>
            <ac:spMk id="13" creationId="{47FE026A-057B-4092-B210-B320871DADEE}"/>
          </ac:spMkLst>
        </pc:spChg>
      </pc:sldChg>
      <pc:sldChg chg="addSp delSp modSp">
        <pc:chgData name="Anderson Harayashiki Moreira" userId="07ffc975ff648281" providerId="LiveId" clId="{898759A1-F447-402B-A0B2-5B2BAEF9C958}" dt="2020-07-13T05:57:37.419" v="125"/>
        <pc:sldMkLst>
          <pc:docMk/>
          <pc:sldMk cId="3509054128" sldId="440"/>
        </pc:sldMkLst>
        <pc:spChg chg="del">
          <ac:chgData name="Anderson Harayashiki Moreira" userId="07ffc975ff648281" providerId="LiveId" clId="{898759A1-F447-402B-A0B2-5B2BAEF9C958}" dt="2020-07-13T05:57:36.901" v="124" actId="478"/>
          <ac:spMkLst>
            <pc:docMk/>
            <pc:sldMk cId="3509054128" sldId="440"/>
            <ac:spMk id="4" creationId="{FB70AA0C-0ADF-4FCC-BD48-F1AC0A83C7EB}"/>
          </ac:spMkLst>
        </pc:spChg>
        <pc:spChg chg="mod">
          <ac:chgData name="Anderson Harayashiki Moreira" userId="07ffc975ff648281" providerId="LiveId" clId="{898759A1-F447-402B-A0B2-5B2BAEF9C958}" dt="2020-07-13T05:56:07.259" v="41" actId="123"/>
          <ac:spMkLst>
            <pc:docMk/>
            <pc:sldMk cId="3509054128" sldId="440"/>
            <ac:spMk id="6" creationId="{773040C2-F228-4EF8-AB86-8AF9E0D09686}"/>
          </ac:spMkLst>
        </pc:spChg>
        <pc:spChg chg="mod">
          <ac:chgData name="Anderson Harayashiki Moreira" userId="07ffc975ff648281" providerId="LiveId" clId="{898759A1-F447-402B-A0B2-5B2BAEF9C958}" dt="2020-07-13T05:56:23.999" v="60" actId="1038"/>
          <ac:spMkLst>
            <pc:docMk/>
            <pc:sldMk cId="3509054128" sldId="440"/>
            <ac:spMk id="7" creationId="{70566F1B-196D-417E-8D7E-B695F7888675}"/>
          </ac:spMkLst>
        </pc:spChg>
        <pc:spChg chg="mod">
          <ac:chgData name="Anderson Harayashiki Moreira" userId="07ffc975ff648281" providerId="LiveId" clId="{898759A1-F447-402B-A0B2-5B2BAEF9C958}" dt="2020-07-13T05:56:40.678" v="71" actId="1036"/>
          <ac:spMkLst>
            <pc:docMk/>
            <pc:sldMk cId="3509054128" sldId="440"/>
            <ac:spMk id="8" creationId="{84719CF5-8D94-416F-BD4A-C3DA2BB4FD3E}"/>
          </ac:spMkLst>
        </pc:spChg>
        <pc:spChg chg="mod">
          <ac:chgData name="Anderson Harayashiki Moreira" userId="07ffc975ff648281" providerId="LiveId" clId="{898759A1-F447-402B-A0B2-5B2BAEF9C958}" dt="2020-07-13T05:56:49.373" v="73" actId="20577"/>
          <ac:spMkLst>
            <pc:docMk/>
            <pc:sldMk cId="3509054128" sldId="440"/>
            <ac:spMk id="9" creationId="{CE87D688-422B-414D-9086-8A93C589D97F}"/>
          </ac:spMkLst>
        </pc:spChg>
        <pc:spChg chg="mod">
          <ac:chgData name="Anderson Harayashiki Moreira" userId="07ffc975ff648281" providerId="LiveId" clId="{898759A1-F447-402B-A0B2-5B2BAEF9C958}" dt="2020-07-13T05:56:07.259" v="41" actId="123"/>
          <ac:spMkLst>
            <pc:docMk/>
            <pc:sldMk cId="3509054128" sldId="440"/>
            <ac:spMk id="10" creationId="{94A91CC6-BD7B-4CEC-9669-02B457ECF81B}"/>
          </ac:spMkLst>
        </pc:spChg>
        <pc:spChg chg="add">
          <ac:chgData name="Anderson Harayashiki Moreira" userId="07ffc975ff648281" providerId="LiveId" clId="{898759A1-F447-402B-A0B2-5B2BAEF9C958}" dt="2020-07-13T05:57:37.419" v="125"/>
          <ac:spMkLst>
            <pc:docMk/>
            <pc:sldMk cId="3509054128" sldId="440"/>
            <ac:spMk id="11" creationId="{2B36D3B0-FE47-4984-AF11-C1672A8582E7}"/>
          </ac:spMkLst>
        </pc:spChg>
      </pc:sldChg>
      <pc:sldChg chg="addSp delSp">
        <pc:chgData name="Anderson Harayashiki Moreira" userId="07ffc975ff648281" providerId="LiveId" clId="{898759A1-F447-402B-A0B2-5B2BAEF9C958}" dt="2020-07-13T05:57:48.028" v="133"/>
        <pc:sldMkLst>
          <pc:docMk/>
          <pc:sldMk cId="3253462082" sldId="443"/>
        </pc:sldMkLst>
        <pc:spChg chg="del">
          <ac:chgData name="Anderson Harayashiki Moreira" userId="07ffc975ff648281" providerId="LiveId" clId="{898759A1-F447-402B-A0B2-5B2BAEF9C958}" dt="2020-07-13T05:57:47.481" v="132" actId="478"/>
          <ac:spMkLst>
            <pc:docMk/>
            <pc:sldMk cId="3253462082" sldId="443"/>
            <ac:spMk id="4" creationId="{A9EEF007-A428-46F4-A388-188BDB638A94}"/>
          </ac:spMkLst>
        </pc:spChg>
        <pc:spChg chg="add">
          <ac:chgData name="Anderson Harayashiki Moreira" userId="07ffc975ff648281" providerId="LiveId" clId="{898759A1-F447-402B-A0B2-5B2BAEF9C958}" dt="2020-07-13T05:57:48.028" v="133"/>
          <ac:spMkLst>
            <pc:docMk/>
            <pc:sldMk cId="3253462082" sldId="443"/>
            <ac:spMk id="16" creationId="{F81D8638-3A55-47B7-8498-77CE7E97370F}"/>
          </ac:spMkLst>
        </pc:spChg>
      </pc:sldChg>
      <pc:sldChg chg="addSp delSp">
        <pc:chgData name="Anderson Harayashiki Moreira" userId="07ffc975ff648281" providerId="LiveId" clId="{898759A1-F447-402B-A0B2-5B2BAEF9C958}" dt="2020-07-13T05:57:42.686" v="129"/>
        <pc:sldMkLst>
          <pc:docMk/>
          <pc:sldMk cId="1661305700" sldId="444"/>
        </pc:sldMkLst>
        <pc:spChg chg="del">
          <ac:chgData name="Anderson Harayashiki Moreira" userId="07ffc975ff648281" providerId="LiveId" clId="{898759A1-F447-402B-A0B2-5B2BAEF9C958}" dt="2020-07-13T05:57:42.028" v="128" actId="478"/>
          <ac:spMkLst>
            <pc:docMk/>
            <pc:sldMk cId="1661305700" sldId="444"/>
            <ac:spMk id="4" creationId="{51468869-9338-4493-BBF4-6314FC1AE6E2}"/>
          </ac:spMkLst>
        </pc:spChg>
        <pc:spChg chg="add">
          <ac:chgData name="Anderson Harayashiki Moreira" userId="07ffc975ff648281" providerId="LiveId" clId="{898759A1-F447-402B-A0B2-5B2BAEF9C958}" dt="2020-07-13T05:57:42.686" v="129"/>
          <ac:spMkLst>
            <pc:docMk/>
            <pc:sldMk cId="1661305700" sldId="444"/>
            <ac:spMk id="10" creationId="{8FE94A95-D4F5-4B4D-9D36-E65AF43597B3}"/>
          </ac:spMkLst>
        </pc:spChg>
      </pc:sldChg>
      <pc:sldChg chg="addSp delSp">
        <pc:chgData name="Anderson Harayashiki Moreira" userId="07ffc975ff648281" providerId="LiveId" clId="{898759A1-F447-402B-A0B2-5B2BAEF9C958}" dt="2020-07-13T05:57:35.001" v="123"/>
        <pc:sldMkLst>
          <pc:docMk/>
          <pc:sldMk cId="3999917915" sldId="445"/>
        </pc:sldMkLst>
        <pc:spChg chg="del">
          <ac:chgData name="Anderson Harayashiki Moreira" userId="07ffc975ff648281" providerId="LiveId" clId="{898759A1-F447-402B-A0B2-5B2BAEF9C958}" dt="2020-07-13T05:57:34.303" v="122" actId="478"/>
          <ac:spMkLst>
            <pc:docMk/>
            <pc:sldMk cId="3999917915" sldId="445"/>
            <ac:spMk id="4" creationId="{95E5EE64-2F62-4B29-8094-8E0B2C8F7AD3}"/>
          </ac:spMkLst>
        </pc:spChg>
        <pc:spChg chg="add">
          <ac:chgData name="Anderson Harayashiki Moreira" userId="07ffc975ff648281" providerId="LiveId" clId="{898759A1-F447-402B-A0B2-5B2BAEF9C958}" dt="2020-07-13T05:57:35.001" v="123"/>
          <ac:spMkLst>
            <pc:docMk/>
            <pc:sldMk cId="3999917915" sldId="445"/>
            <ac:spMk id="6" creationId="{52538CF5-58F8-4A45-91F6-EE25480F91F4}"/>
          </ac:spMkLst>
        </pc:spChg>
      </pc:sldChg>
      <pc:sldMasterChg chg="modSldLayout">
        <pc:chgData name="Anderson Harayashiki Moreira" userId="07ffc975ff648281" providerId="LiveId" clId="{898759A1-F447-402B-A0B2-5B2BAEF9C958}" dt="2020-07-13T05:59:34.206" v="144" actId="478"/>
        <pc:sldMasterMkLst>
          <pc:docMk/>
          <pc:sldMasterMk cId="585742146" sldId="2147483762"/>
        </pc:sldMasterMkLst>
        <pc:sldLayoutChg chg="addSp delSp">
          <pc:chgData name="Anderson Harayashiki Moreira" userId="07ffc975ff648281" providerId="LiveId" clId="{898759A1-F447-402B-A0B2-5B2BAEF9C958}" dt="2020-07-13T05:59:34.206" v="144" actId="478"/>
          <pc:sldLayoutMkLst>
            <pc:docMk/>
            <pc:sldMasterMk cId="585742146" sldId="2147483762"/>
            <pc:sldLayoutMk cId="1384938059" sldId="2147483763"/>
          </pc:sldLayoutMkLst>
          <pc:spChg chg="del">
            <ac:chgData name="Anderson Harayashiki Moreira" userId="07ffc975ff648281" providerId="LiveId" clId="{898759A1-F447-402B-A0B2-5B2BAEF9C958}" dt="2020-07-13T05:59:34.206" v="144" actId="478"/>
            <ac:spMkLst>
              <pc:docMk/>
              <pc:sldMasterMk cId="585742146" sldId="2147483762"/>
              <pc:sldLayoutMk cId="1384938059" sldId="2147483763"/>
              <ac:spMk id="10" creationId="{7E2C5EA1-9EDE-4778-ABC3-08B384BA52F8}"/>
            </ac:spMkLst>
          </pc:spChg>
          <pc:spChg chg="add del">
            <ac:chgData name="Anderson Harayashiki Moreira" userId="07ffc975ff648281" providerId="LiveId" clId="{898759A1-F447-402B-A0B2-5B2BAEF9C958}" dt="2020-07-13T05:59:32.763" v="143" actId="478"/>
            <ac:spMkLst>
              <pc:docMk/>
              <pc:sldMasterMk cId="585742146" sldId="2147483762"/>
              <pc:sldLayoutMk cId="1384938059" sldId="2147483763"/>
              <ac:spMk id="13" creationId="{E739F246-A43B-4EE5-900F-55C87EBC51D8}"/>
            </ac:spMkLst>
          </pc:spChg>
          <pc:spChg chg="del">
            <ac:chgData name="Anderson Harayashiki Moreira" userId="07ffc975ff648281" providerId="LiveId" clId="{898759A1-F447-402B-A0B2-5B2BAEF9C958}" dt="2020-07-13T05:59:31.580" v="142" actId="478"/>
            <ac:spMkLst>
              <pc:docMk/>
              <pc:sldMasterMk cId="585742146" sldId="2147483762"/>
              <pc:sldLayoutMk cId="1384938059" sldId="2147483763"/>
              <ac:spMk id="14" creationId="{113C5EF3-B971-4D08-935B-D9EDDDE929D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0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Seshan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205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</p:spTree>
    <p:extLst>
      <p:ext uri="{BB962C8B-B14F-4D97-AF65-F5344CB8AC3E}">
        <p14:creationId xmlns:p14="http://schemas.microsoft.com/office/powerpoint/2010/main" val="180326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9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761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80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4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78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60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35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86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8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0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5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87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272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52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81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61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058605" y="737053"/>
            <a:ext cx="2911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F7704A-85A7-4D3C-8239-422A59BF4E7E}"/>
              </a:ext>
            </a:extLst>
          </p:cNvPr>
          <p:cNvGrpSpPr/>
          <p:nvPr userDrawn="1"/>
        </p:nvGrpSpPr>
        <p:grpSpPr>
          <a:xfrm>
            <a:off x="179837" y="5060305"/>
            <a:ext cx="4773538" cy="1188622"/>
            <a:chOff x="131592" y="5034964"/>
            <a:chExt cx="4773538" cy="1188622"/>
          </a:xfrm>
        </p:grpSpPr>
        <p:pic>
          <p:nvPicPr>
            <p:cNvPr id="16" name="Picture 15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7E28FAC7-AF45-4602-BEE1-B01B47503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7" name="Picture 16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30564BDE-29D6-451D-907A-A128432F1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8" name="Picture 17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BEE0C571-890A-4213-B827-E02E91CFD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9" name="Picture 18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A761DC3A-8D41-4B6B-B4D7-B760965125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938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853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82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976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90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76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0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</p:spTree>
    <p:extLst>
      <p:ext uri="{BB962C8B-B14F-4D97-AF65-F5344CB8AC3E}">
        <p14:creationId xmlns:p14="http://schemas.microsoft.com/office/powerpoint/2010/main" val="2581133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50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79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31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7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41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/>
              <a:t>Copyright © 2020 SPIKE Prime Lessons (primelessons.org) CC-BY-NC-SA.  (Last edit: 1/9/2020)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E42E464-3EB8-43C8-8768-9E2AD4F497B7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4FC62F-EA83-4EF9-95CE-3B2D1CAF1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Movendo</a:t>
            </a:r>
            <a:r>
              <a:rPr lang="en-US" dirty="0"/>
              <a:t> </a:t>
            </a:r>
            <a:r>
              <a:rPr lang="en-US" dirty="0" err="1"/>
              <a:t>objetos</a:t>
            </a:r>
            <a:r>
              <a:rPr lang="en-US" dirty="0"/>
              <a:t> &amp; </a:t>
            </a:r>
            <a:br>
              <a:rPr lang="en-US" dirty="0"/>
            </a:br>
            <a:r>
              <a:rPr lang="en-US" dirty="0" err="1"/>
              <a:t>detecção</a:t>
            </a:r>
            <a:r>
              <a:rPr lang="en-US" dirty="0"/>
              <a:t> de interrupção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</p:spPr>
        <p:txBody>
          <a:bodyPr>
            <a:normAutofit/>
          </a:bodyPr>
          <a:lstStyle/>
          <a:p>
            <a:r>
              <a:rPr lang="en-US" dirty="0"/>
              <a:t>Por Sanjay e Arvind Seshan</a:t>
            </a:r>
          </a:p>
        </p:txBody>
      </p:sp>
    </p:spTree>
    <p:extLst>
      <p:ext uri="{BB962C8B-B14F-4D97-AF65-F5344CB8AC3E}">
        <p14:creationId xmlns:p14="http://schemas.microsoft.com/office/powerpoint/2010/main" val="156878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B23-0040-4F0C-AB9A-D71979200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Extensões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97C32-363C-4616-9E3B-AA89323E5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Pense sobre situações na FLL em que a detecção de paralisação pode ser útil</a:t>
            </a:r>
          </a:p>
          <a:p>
            <a:pPr lvl="1"/>
            <a:r>
              <a:rPr lang="pt-BR" dirty="0"/>
              <a:t>Quando o robô pode ficar “preso”?</a:t>
            </a:r>
          </a:p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2A088-B6C4-4917-8B40-D0EDFBF0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2538CF5-58F8-4A45-91F6-EE25480F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399991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CRéditos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lnSpcReduction="10000"/>
          </a:bodyPr>
          <a:lstStyle/>
          <a:p>
            <a:r>
              <a:rPr lang="pt-BR" sz="1600" dirty="0"/>
              <a:t>Essa lição foi criada por Sanjay Seshan e Arvind Seshan para SPIKE Prime Lessons</a:t>
            </a:r>
          </a:p>
          <a:p>
            <a:r>
              <a:rPr lang="pt-BR" sz="1600" dirty="0"/>
              <a:t>Mais lições em </a:t>
            </a:r>
            <a:r>
              <a:rPr lang="pt-BR" sz="1600" dirty="0">
                <a:hlinkClick r:id="rId2"/>
              </a:rPr>
              <a:t>www.primelessons.org</a:t>
            </a:r>
            <a:endParaRPr lang="pt-BR" sz="1600" dirty="0"/>
          </a:p>
          <a:p>
            <a:r>
              <a:rPr lang="pt-BR" sz="1600" dirty="0"/>
              <a:t>Traduzido para o português por Lucas </a:t>
            </a:r>
            <a:r>
              <a:rPr lang="pt-BR" sz="1600" dirty="0" err="1"/>
              <a:t>Colonna</a:t>
            </a:r>
            <a:r>
              <a:rPr lang="pt-BR" sz="1600" dirty="0"/>
              <a:t> e revisado por Anderson Harayashiki Moreira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Attribution-NonCommercial-ShareAlike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Aprender a usar motores extras (não de movimentação)</a:t>
            </a:r>
          </a:p>
          <a:p>
            <a:pPr marL="457200" indent="-457200">
              <a:buFont typeface="+mj-lt"/>
              <a:buAutoNum type="arabicPeriod"/>
            </a:pPr>
            <a:r>
              <a:rPr lang="pt-BR" dirty="0"/>
              <a:t>Aprender sobre paralisação de motores (</a:t>
            </a:r>
            <a:r>
              <a:rPr lang="pt-BR" dirty="0" err="1"/>
              <a:t>stall</a:t>
            </a:r>
            <a:r>
              <a:rPr lang="pt-BR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94A9E-738B-422E-94C4-3058D207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CBC1D25-229E-4107-9893-C0BEA8C2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3B623-554A-4E53-8765-B06EB7AE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Detecção de </a:t>
            </a:r>
            <a:r>
              <a:rPr lang="en-US" dirty="0" err="1"/>
              <a:t>paralisação</a:t>
            </a:r>
            <a:r>
              <a:rPr lang="en-US" dirty="0"/>
              <a:t> (STALL)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F8A94-61EB-460D-8764-FEEA51BC5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490218" cy="508260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Algumas vezes você programa o motor para se mover uma determinada quantidade, mas o motor fica “preso” antes de chegar nesse valor.</a:t>
            </a:r>
          </a:p>
          <a:p>
            <a:pPr algn="just"/>
            <a:r>
              <a:rPr lang="pt-BR" dirty="0"/>
              <a:t>Detecção de paralisação (</a:t>
            </a:r>
            <a:r>
              <a:rPr lang="pt-BR" dirty="0" err="1"/>
              <a:t>Stall</a:t>
            </a:r>
            <a:r>
              <a:rPr lang="pt-BR" dirty="0"/>
              <a:t>) permite ao seu programa seguir para o próximo bloco  quando um motor em particular estiver travado (incapaz de completar o movimento pedido)</a:t>
            </a:r>
          </a:p>
          <a:p>
            <a:pPr algn="just"/>
            <a:r>
              <a:rPr lang="pt-BR" dirty="0"/>
              <a:t>O SPIKE Prime tem detecção de paralisação embutida em todos os motores.</a:t>
            </a:r>
          </a:p>
          <a:p>
            <a:pPr algn="just"/>
            <a:r>
              <a:rPr lang="pt-BR" dirty="0"/>
              <a:t>Por padrão, a Detecção de Paralisação está </a:t>
            </a:r>
            <a:r>
              <a:rPr lang="pt-BR" b="1" dirty="0"/>
              <a:t>ligada </a:t>
            </a:r>
            <a:r>
              <a:rPr lang="pt-BR" dirty="0"/>
              <a:t> para todos os blocos azuis de motor. Porém você pode desliga-la usando o bloco Detecção de Paralisação da Paleta Mais Motores. (Use a extensão para adicionar este bloco)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9B49D2-C8BE-4D58-A8E8-7BBDE6E5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536" y="4676630"/>
            <a:ext cx="3555705" cy="1408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12E1D-6488-478B-919A-3BA40034C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36" y="1477155"/>
            <a:ext cx="3076575" cy="310515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4ED7A-60EC-4681-A613-6CF28BA96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B69F96F-28A2-4282-A408-39247F94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19516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Valores negativos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23C5-E722-482C-81B4-A10CDEFA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340" y="1218203"/>
            <a:ext cx="3818784" cy="5184221"/>
          </a:xfrm>
        </p:spPr>
        <p:txBody>
          <a:bodyPr>
            <a:normAutofit/>
          </a:bodyPr>
          <a:lstStyle/>
          <a:p>
            <a:r>
              <a:rPr lang="pt-BR" dirty="0"/>
              <a:t>Você pode usar valores negativos para potência ou distância.</a:t>
            </a:r>
          </a:p>
          <a:p>
            <a:r>
              <a:rPr lang="pt-BR" dirty="0"/>
              <a:t>Isso irá fazer o robô ir para trás.</a:t>
            </a:r>
          </a:p>
          <a:p>
            <a:r>
              <a:rPr lang="pt-BR" dirty="0"/>
              <a:t>Se você usar dois valores negativos (Potência e distância por exemplo) o robô irá para frente.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268" y="1517037"/>
            <a:ext cx="2088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Potência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negativa</a:t>
            </a:r>
            <a:r>
              <a:rPr lang="en-US" sz="2000" dirty="0">
                <a:solidFill>
                  <a:srgbClr val="FF0000"/>
                </a:solidFill>
              </a:rPr>
              <a:t> = para trás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8900" y="3214313"/>
            <a:ext cx="18891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B900"/>
                </a:solidFill>
              </a:rPr>
              <a:t>Potência</a:t>
            </a:r>
            <a:r>
              <a:rPr lang="en-US" sz="2000" dirty="0">
                <a:solidFill>
                  <a:srgbClr val="00B900"/>
                </a:solidFill>
              </a:rPr>
              <a:t> </a:t>
            </a:r>
            <a:r>
              <a:rPr lang="en-US" sz="2000" dirty="0" err="1">
                <a:solidFill>
                  <a:srgbClr val="00B900"/>
                </a:solidFill>
              </a:rPr>
              <a:t>positiva</a:t>
            </a:r>
            <a:r>
              <a:rPr lang="en-US" sz="2000" dirty="0">
                <a:solidFill>
                  <a:srgbClr val="00B900"/>
                </a:solidFill>
              </a:rPr>
              <a:t> = para frente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2417A30-0FB1-4C69-8280-BEE86CEBC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3" t="10012" r="39565" b="16474"/>
          <a:stretch/>
        </p:blipFill>
        <p:spPr>
          <a:xfrm>
            <a:off x="2142260" y="1421578"/>
            <a:ext cx="1508524" cy="3576952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0225DF6D-E256-48CD-B8AD-6CB6A54FAAAB}"/>
              </a:ext>
            </a:extLst>
          </p:cNvPr>
          <p:cNvSpPr/>
          <p:nvPr/>
        </p:nvSpPr>
        <p:spPr>
          <a:xfrm rot="11105759">
            <a:off x="2641375" y="1956586"/>
            <a:ext cx="1186956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00B9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0DACE56-A64D-4879-AC09-45FD736B21EC}"/>
              </a:ext>
            </a:extLst>
          </p:cNvPr>
          <p:cNvSpPr/>
          <p:nvPr/>
        </p:nvSpPr>
        <p:spPr>
          <a:xfrm rot="10113581" flipH="1">
            <a:off x="1880049" y="1956586"/>
            <a:ext cx="1267780" cy="120313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1C1AE6-58FB-4BD0-9EA4-F92B3021E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8EAFE5F-7FFC-4825-9963-7ABDF3C1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E301-F37E-4B59-AA1D-A0C7AEE7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BRaço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74FF-9143-4C75-A3A9-2560E6A2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123883" cy="1643387"/>
          </a:xfrm>
        </p:spPr>
        <p:txBody>
          <a:bodyPr>
            <a:normAutofit/>
          </a:bodyPr>
          <a:lstStyle/>
          <a:p>
            <a:r>
              <a:rPr lang="pt-BR" dirty="0"/>
              <a:t>Crie um braço simples para o Droid Bot IV usando o motor grande conectado a porta D.</a:t>
            </a:r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14A555B-6469-4B7B-B439-B57177B0C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6" t="9973" r="15763" b="6260"/>
          <a:stretch/>
        </p:blipFill>
        <p:spPr>
          <a:xfrm>
            <a:off x="412399" y="3058258"/>
            <a:ext cx="2713054" cy="267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40B3AAE2-87A1-43E6-B064-AA4E2DCD2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93" y="801167"/>
            <a:ext cx="4707697" cy="35307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F50F0FE-F612-4E26-99EC-9EE90706D1EB}"/>
              </a:ext>
            </a:extLst>
          </p:cNvPr>
          <p:cNvGrpSpPr/>
          <p:nvPr/>
        </p:nvGrpSpPr>
        <p:grpSpPr>
          <a:xfrm>
            <a:off x="5578514" y="4282206"/>
            <a:ext cx="2814859" cy="1826627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7672FDF-3456-453B-9512-A4D15CF7F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99D283-36C5-451C-9AE5-6379A25D7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E9D83E-0B1A-4D76-8934-61D68B2D0F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129198-2158-4918-BEF6-21D494E92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77161E-8874-40DB-BA5B-5A776642E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0C7E6A-24CB-451F-A59B-2DF9B20A3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E6643-32A5-4B72-8573-015A350E5C76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35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Configuração do Droid Bot IV </a:t>
              </a:r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D4C77D3-B9AB-4EFD-892C-8E679EDE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81D8638-3A55-47B7-8498-77CE7E9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325346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59EE-E3A8-4FE7-9DA4-675B4AD7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Desafio 1:  Aprendendo sobre detecção de paralisação com o Droid Bot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B934B-86B3-46B2-9C2A-5EADBA14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7"/>
            <a:ext cx="8746864" cy="1876732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Crie um programa com a detecção de paralisação ligada e outro com ela desligada.</a:t>
            </a:r>
          </a:p>
          <a:p>
            <a:r>
              <a:rPr lang="pt-BR" dirty="0"/>
              <a:t>Usando o Droid Bot IV ou similar, programe o braço para girar 1000 graus</a:t>
            </a:r>
          </a:p>
          <a:p>
            <a:r>
              <a:rPr lang="pt-BR" dirty="0"/>
              <a:t>Segure o braço com a mão para prevenir o motor de alcançar 1000 graus, segure por alguns segundos.</a:t>
            </a:r>
          </a:p>
          <a:p>
            <a:r>
              <a:rPr lang="pt-BR" dirty="0"/>
              <a:t>Compare os dois programas. Tente tocar um som após o movimento e veja se terá sucesso em ambos ou em apenas um programa.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E7835-C103-4575-98D0-37437CFE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911" y="3155712"/>
            <a:ext cx="7019925" cy="990600"/>
          </a:xfrm>
          <a:prstGeom prst="rect">
            <a:avLst/>
          </a:prstGeom>
        </p:spPr>
      </p:pic>
      <p:pic>
        <p:nvPicPr>
          <p:cNvPr id="7" name="Picture 6" descr="A picture containing toy, cake, indoor, truck&#10;&#10;Description automatically generated">
            <a:extLst>
              <a:ext uri="{FF2B5EF4-FFF2-40B4-BE49-F238E27FC236}">
                <a16:creationId xmlns:a16="http://schemas.microsoft.com/office/drawing/2014/main" id="{F27E3246-3C17-4AE0-94BE-74D0469F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90" y="3802584"/>
            <a:ext cx="3285201" cy="246390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C4C7B0-ED95-432C-BB64-5B0469FFDC71}"/>
              </a:ext>
            </a:extLst>
          </p:cNvPr>
          <p:cNvCxnSpPr>
            <a:cxnSpLocks/>
          </p:cNvCxnSpPr>
          <p:nvPr/>
        </p:nvCxnSpPr>
        <p:spPr>
          <a:xfrm>
            <a:off x="2729552" y="5145206"/>
            <a:ext cx="132383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C1AB91D-D15C-4B75-85F4-033F2E1B87C8}"/>
              </a:ext>
            </a:extLst>
          </p:cNvPr>
          <p:cNvSpPr/>
          <p:nvPr/>
        </p:nvSpPr>
        <p:spPr>
          <a:xfrm>
            <a:off x="876920" y="4131309"/>
            <a:ext cx="2135448" cy="2021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Cause um travamento ao segurar o braço com a mão e impedir seu movimento. Segure por um ou dois segundos.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F4B30D-0246-4614-AA72-07A6E8D942EE}"/>
              </a:ext>
            </a:extLst>
          </p:cNvPr>
          <p:cNvSpPr/>
          <p:nvPr/>
        </p:nvSpPr>
        <p:spPr>
          <a:xfrm>
            <a:off x="4053385" y="4615730"/>
            <a:ext cx="905609" cy="9906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E60C2-9858-40F9-BB52-887140B94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7FE026A-057B-4092-B210-B320871DA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80856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188E1-0E55-4006-83F7-0AECE0FED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Solução desafio 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53D8-8355-4FEF-823F-78833EB7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831580" cy="948101"/>
          </a:xfrm>
        </p:spPr>
        <p:txBody>
          <a:bodyPr>
            <a:normAutofit/>
          </a:bodyPr>
          <a:lstStyle/>
          <a:p>
            <a:r>
              <a:rPr lang="pt-BR" dirty="0"/>
              <a:t>Detecção de paralisação “ligada” permite ao código seguir adiante mesmo com o braço “preso”.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7F9B1-9B28-438A-A9E2-6C8840E56673}"/>
              </a:ext>
            </a:extLst>
          </p:cNvPr>
          <p:cNvSpPr txBox="1"/>
          <p:nvPr/>
        </p:nvSpPr>
        <p:spPr>
          <a:xfrm>
            <a:off x="320431" y="4769893"/>
            <a:ext cx="383735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 dirty="0"/>
              <a:t>O som “meow” é executado mesmo que você esteja segurando o braço e impedindo sua movimentação.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49D5F-969F-4577-B918-6C2A75662039}"/>
              </a:ext>
            </a:extLst>
          </p:cNvPr>
          <p:cNvSpPr txBox="1"/>
          <p:nvPr/>
        </p:nvSpPr>
        <p:spPr>
          <a:xfrm>
            <a:off x="4638431" y="4769893"/>
            <a:ext cx="3837354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O som “meow” não será</a:t>
            </a:r>
            <a:r>
              <a:rPr lang="pt-BR" sz="1400" dirty="0"/>
              <a:t> executado até que você solte o braço e deixe-o completar seu movimento.</a:t>
            </a: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97FF9-651A-46E3-970D-159848C28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12" y="2182432"/>
            <a:ext cx="8455357" cy="245532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8ED0B-352A-4B0A-94D1-5A4C7D02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FE94A95-D4F5-4B4D-9D36-E65AF4359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166130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Desafio 2: Pegando um objeto (Desafio da BMA)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B572-2812-44B7-87D4-5B688E5BD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765914" cy="5082601"/>
          </a:xfrm>
        </p:spPr>
        <p:txBody>
          <a:bodyPr/>
          <a:lstStyle/>
          <a:p>
            <a:r>
              <a:rPr lang="pt-BR" dirty="0"/>
              <a:t>Vá para frente, pegue o objeto e volte para o início.</a:t>
            </a:r>
          </a:p>
          <a:p>
            <a:r>
              <a:rPr lang="pt-BR" dirty="0"/>
              <a:t>Use a detecção de paralisação para o caso do motor “travar” enquanto tenta coletar o objeto.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060090-7C61-484E-9016-557B1F45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96" y="3396479"/>
            <a:ext cx="1615042" cy="27517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B6F63-FB53-4CF0-863B-EC50F3482E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3"/>
          <a:stretch/>
        </p:blipFill>
        <p:spPr>
          <a:xfrm>
            <a:off x="1522762" y="2318767"/>
            <a:ext cx="4319113" cy="27250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8C03A4-9BFF-4083-A942-7040999D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1BC937B-97F7-4808-9D02-60ED63A2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426012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496-9D67-477B-AD18-EFA132FE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Solução desafio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225BB-20F7-4D21-93CD-AEF32BC14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645" y="1833119"/>
            <a:ext cx="3677148" cy="3917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040C2-F228-4EF8-AB86-8AF9E0D09686}"/>
              </a:ext>
            </a:extLst>
          </p:cNvPr>
          <p:cNvSpPr txBox="1"/>
          <p:nvPr/>
        </p:nvSpPr>
        <p:spPr>
          <a:xfrm>
            <a:off x="4474306" y="2211122"/>
            <a:ext cx="372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Ligue a detecção de paralisação caso ela tenha sido desligada em um programa anterior.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66F1B-196D-417E-8D7E-B695F7888675}"/>
              </a:ext>
            </a:extLst>
          </p:cNvPr>
          <p:cNvSpPr txBox="1"/>
          <p:nvPr/>
        </p:nvSpPr>
        <p:spPr>
          <a:xfrm>
            <a:off x="4576595" y="2988278"/>
            <a:ext cx="3579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Configure seu robô conforme a necessidade. Esse programa esta configurado para a BMA e pneus SPIKE Prime grandes.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719CF5-8D94-416F-BD4A-C3DA2BB4FD3E}"/>
              </a:ext>
            </a:extLst>
          </p:cNvPr>
          <p:cNvSpPr txBox="1"/>
          <p:nvPr/>
        </p:nvSpPr>
        <p:spPr>
          <a:xfrm>
            <a:off x="4720625" y="4323213"/>
            <a:ext cx="347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Vá para frente para coletar o seu objeto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7D688-422B-414D-9086-8A93C589D97F}"/>
              </a:ext>
            </a:extLst>
          </p:cNvPr>
          <p:cNvSpPr txBox="1"/>
          <p:nvPr/>
        </p:nvSpPr>
        <p:spPr>
          <a:xfrm>
            <a:off x="5043732" y="4672582"/>
            <a:ext cx="311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Levante o braço para coletar o </a:t>
            </a:r>
            <a:r>
              <a:rPr lang="en-US" sz="1400" dirty="0" err="1"/>
              <a:t>seu</a:t>
            </a:r>
            <a:r>
              <a:rPr lang="en-US" sz="1400" dirty="0"/>
              <a:t> </a:t>
            </a:r>
            <a:r>
              <a:rPr lang="en-US" sz="1400" dirty="0" err="1"/>
              <a:t>objeto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A91CC6-BD7B-4CEC-9669-02B457ECF81B}"/>
              </a:ext>
            </a:extLst>
          </p:cNvPr>
          <p:cNvSpPr txBox="1"/>
          <p:nvPr/>
        </p:nvSpPr>
        <p:spPr>
          <a:xfrm>
            <a:off x="4850302" y="5258428"/>
            <a:ext cx="297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Volte ao ponto de ínicio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0C9101-2C78-4B93-A101-8D4D52CC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B36D3B0-FE47-4984-AF11-C1672A858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2080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07/13/2020)</a:t>
            </a:r>
          </a:p>
        </p:txBody>
      </p:sp>
    </p:spTree>
    <p:extLst>
      <p:ext uri="{BB962C8B-B14F-4D97-AF65-F5344CB8AC3E}">
        <p14:creationId xmlns:p14="http://schemas.microsoft.com/office/powerpoint/2010/main" val="350905412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8337</TotalTime>
  <Words>793</Words>
  <Application>Microsoft Office PowerPoint</Application>
  <PresentationFormat>Apresentação na tela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11</vt:i4>
      </vt:variant>
    </vt:vector>
  </HeadingPairs>
  <TitlesOfParts>
    <vt:vector size="22" baseType="lpstr">
      <vt:lpstr>Helvetica Neue</vt:lpstr>
      <vt:lpstr>Arial</vt:lpstr>
      <vt:lpstr>Arial Black</vt:lpstr>
      <vt:lpstr>Calibri</vt:lpstr>
      <vt:lpstr>Calibri Light</vt:lpstr>
      <vt:lpstr>Gill Sans MT</vt:lpstr>
      <vt:lpstr>Wingdings 2</vt:lpstr>
      <vt:lpstr>Custom Design</vt:lpstr>
      <vt:lpstr>beginner</vt:lpstr>
      <vt:lpstr>1_Custom Design</vt:lpstr>
      <vt:lpstr>Dividend</vt:lpstr>
      <vt:lpstr>Movendo objetos &amp;  detecção de interrupção</vt:lpstr>
      <vt:lpstr>Objetivos</vt:lpstr>
      <vt:lpstr>Detecção de paralisação (STALL)</vt:lpstr>
      <vt:lpstr>Valores negativos</vt:lpstr>
      <vt:lpstr>BRaço</vt:lpstr>
      <vt:lpstr>Desafio 1:  Aprendendo sobre detecção de paralisação com o Droid Bot Iv</vt:lpstr>
      <vt:lpstr>Solução desafio 1 </vt:lpstr>
      <vt:lpstr>Desafio 2: Pegando um objeto (Desafio da BMA)</vt:lpstr>
      <vt:lpstr>Solução desafio 2</vt:lpstr>
      <vt:lpstr>Extensões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Anderson Harayashiki Moreira</cp:lastModifiedBy>
  <cp:revision>107</cp:revision>
  <cp:lastPrinted>2016-07-04T14:38:40Z</cp:lastPrinted>
  <dcterms:created xsi:type="dcterms:W3CDTF">2014-08-07T02:19:13Z</dcterms:created>
  <dcterms:modified xsi:type="dcterms:W3CDTF">2020-07-13T05:59:41Z</dcterms:modified>
</cp:coreProperties>
</file>