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1" r:id="rId1"/>
  </p:sldMasterIdLst>
  <p:notesMasterIdLst>
    <p:notesMasterId r:id="rId9"/>
  </p:notesMasterIdLst>
  <p:handoutMasterIdLst>
    <p:handoutMasterId r:id="rId10"/>
  </p:handoutMasterIdLst>
  <p:sldIdLst>
    <p:sldId id="275" r:id="rId2"/>
    <p:sldId id="257" r:id="rId3"/>
    <p:sldId id="276" r:id="rId4"/>
    <p:sldId id="280" r:id="rId5"/>
    <p:sldId id="279" r:id="rId6"/>
    <p:sldId id="281" r:id="rId7"/>
    <p:sldId id="28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00"/>
    <a:srgbClr val="0EAE9F"/>
    <a:srgbClr val="13B09B"/>
    <a:srgbClr val="0290F8"/>
    <a:srgbClr val="FE59D0"/>
    <a:srgbClr val="F55455"/>
    <a:srgbClr val="FF9732"/>
    <a:srgbClr val="02B64E"/>
    <a:srgbClr val="1BCFE9"/>
    <a:srgbClr val="FFB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169C93-14FB-4DB7-BBBC-983E98F9D788}" v="5" dt="2020-07-13T04:51:20.0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3"/>
  </p:normalViewPr>
  <p:slideViewPr>
    <p:cSldViewPr snapToGrid="0" snapToObjects="1">
      <p:cViewPr varScale="1">
        <p:scale>
          <a:sx n="87" d="100"/>
          <a:sy n="87" d="100"/>
        </p:scale>
        <p:origin x="955" y="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 Harayashiki Moreira" userId="07ffc975ff648281" providerId="LiveId" clId="{0F169C93-14FB-4DB7-BBBC-983E98F9D788}"/>
    <pc:docChg chg="custSel modSld">
      <pc:chgData name="Anderson Harayashiki Moreira" userId="07ffc975ff648281" providerId="LiveId" clId="{0F169C93-14FB-4DB7-BBBC-983E98F9D788}" dt="2020-07-13T04:51:20.082" v="63"/>
      <pc:docMkLst>
        <pc:docMk/>
      </pc:docMkLst>
      <pc:sldChg chg="addSp delSp">
        <pc:chgData name="Anderson Harayashiki Moreira" userId="07ffc975ff648281" providerId="LiveId" clId="{0F169C93-14FB-4DB7-BBBC-983E98F9D788}" dt="2020-07-13T04:51:20.082" v="63"/>
        <pc:sldMkLst>
          <pc:docMk/>
          <pc:sldMk cId="675085363" sldId="257"/>
        </pc:sldMkLst>
        <pc:spChg chg="del">
          <ac:chgData name="Anderson Harayashiki Moreira" userId="07ffc975ff648281" providerId="LiveId" clId="{0F169C93-14FB-4DB7-BBBC-983E98F9D788}" dt="2020-07-13T04:51:19.432" v="62" actId="478"/>
          <ac:spMkLst>
            <pc:docMk/>
            <pc:sldMk cId="675085363" sldId="257"/>
            <ac:spMk id="4" creationId="{00000000-0000-0000-0000-000000000000}"/>
          </ac:spMkLst>
        </pc:spChg>
        <pc:spChg chg="add">
          <ac:chgData name="Anderson Harayashiki Moreira" userId="07ffc975ff648281" providerId="LiveId" clId="{0F169C93-14FB-4DB7-BBBC-983E98F9D788}" dt="2020-07-13T04:51:20.082" v="63"/>
          <ac:spMkLst>
            <pc:docMk/>
            <pc:sldMk cId="675085363" sldId="257"/>
            <ac:spMk id="8" creationId="{B860E36B-2F4E-4E48-87AC-A16C1CB347F5}"/>
          </ac:spMkLst>
        </pc:spChg>
      </pc:sldChg>
      <pc:sldChg chg="addSp delSp modSp">
        <pc:chgData name="Anderson Harayashiki Moreira" userId="07ffc975ff648281" providerId="LiveId" clId="{0F169C93-14FB-4DB7-BBBC-983E98F9D788}" dt="2020-07-13T04:51:15.756" v="61"/>
        <pc:sldMkLst>
          <pc:docMk/>
          <pc:sldMk cId="2663883085" sldId="276"/>
        </pc:sldMkLst>
        <pc:spChg chg="mod">
          <ac:chgData name="Anderson Harayashiki Moreira" userId="07ffc975ff648281" providerId="LiveId" clId="{0F169C93-14FB-4DB7-BBBC-983E98F9D788}" dt="2020-07-13T04:49:08.881" v="1" actId="123"/>
          <ac:spMkLst>
            <pc:docMk/>
            <pc:sldMk cId="2663883085" sldId="276"/>
            <ac:spMk id="3" creationId="{1545B322-4A52-46AA-8325-CC94EF0D1E6E}"/>
          </ac:spMkLst>
        </pc:spChg>
        <pc:spChg chg="del">
          <ac:chgData name="Anderson Harayashiki Moreira" userId="07ffc975ff648281" providerId="LiveId" clId="{0F169C93-14FB-4DB7-BBBC-983E98F9D788}" dt="2020-07-13T04:51:15.272" v="60" actId="478"/>
          <ac:spMkLst>
            <pc:docMk/>
            <pc:sldMk cId="2663883085" sldId="276"/>
            <ac:spMk id="4" creationId="{1143C30F-5C3B-4D40-B83F-EDE97F88B011}"/>
          </ac:spMkLst>
        </pc:spChg>
        <pc:spChg chg="add">
          <ac:chgData name="Anderson Harayashiki Moreira" userId="07ffc975ff648281" providerId="LiveId" clId="{0F169C93-14FB-4DB7-BBBC-983E98F9D788}" dt="2020-07-13T04:51:15.756" v="61"/>
          <ac:spMkLst>
            <pc:docMk/>
            <pc:sldMk cId="2663883085" sldId="276"/>
            <ac:spMk id="7" creationId="{6C760FD6-65C1-4CD3-8932-60578DF4FAE7}"/>
          </ac:spMkLst>
        </pc:spChg>
      </pc:sldChg>
      <pc:sldChg chg="addSp delSp">
        <pc:chgData name="Anderson Harayashiki Moreira" userId="07ffc975ff648281" providerId="LiveId" clId="{0F169C93-14FB-4DB7-BBBC-983E98F9D788}" dt="2020-07-13T04:51:10.901" v="57"/>
        <pc:sldMkLst>
          <pc:docMk/>
          <pc:sldMk cId="10687373" sldId="279"/>
        </pc:sldMkLst>
        <pc:spChg chg="del">
          <ac:chgData name="Anderson Harayashiki Moreira" userId="07ffc975ff648281" providerId="LiveId" clId="{0F169C93-14FB-4DB7-BBBC-983E98F9D788}" dt="2020-07-13T04:51:10.422" v="56" actId="478"/>
          <ac:spMkLst>
            <pc:docMk/>
            <pc:sldMk cId="10687373" sldId="279"/>
            <ac:spMk id="4" creationId="{7693F7AD-2CE3-4EFD-BC79-FE15A5A219E9}"/>
          </ac:spMkLst>
        </pc:spChg>
        <pc:spChg chg="add">
          <ac:chgData name="Anderson Harayashiki Moreira" userId="07ffc975ff648281" providerId="LiveId" clId="{0F169C93-14FB-4DB7-BBBC-983E98F9D788}" dt="2020-07-13T04:51:10.901" v="57"/>
          <ac:spMkLst>
            <pc:docMk/>
            <pc:sldMk cId="10687373" sldId="279"/>
            <ac:spMk id="9" creationId="{A1DA7A42-9F70-4943-AF87-D8E330756506}"/>
          </ac:spMkLst>
        </pc:spChg>
      </pc:sldChg>
      <pc:sldChg chg="addSp delSp modSp">
        <pc:chgData name="Anderson Harayashiki Moreira" userId="07ffc975ff648281" providerId="LiveId" clId="{0F169C93-14FB-4DB7-BBBC-983E98F9D788}" dt="2020-07-13T04:51:13.262" v="59"/>
        <pc:sldMkLst>
          <pc:docMk/>
          <pc:sldMk cId="3668067978" sldId="280"/>
        </pc:sldMkLst>
        <pc:spChg chg="mod">
          <ac:chgData name="Anderson Harayashiki Moreira" userId="07ffc975ff648281" providerId="LiveId" clId="{0F169C93-14FB-4DB7-BBBC-983E98F9D788}" dt="2020-07-13T04:50:12.331" v="4" actId="20577"/>
          <ac:spMkLst>
            <pc:docMk/>
            <pc:sldMk cId="3668067978" sldId="280"/>
            <ac:spMk id="3" creationId="{576F7CD3-BACF-4041-8035-C348127F59BA}"/>
          </ac:spMkLst>
        </pc:spChg>
        <pc:spChg chg="del">
          <ac:chgData name="Anderson Harayashiki Moreira" userId="07ffc975ff648281" providerId="LiveId" clId="{0F169C93-14FB-4DB7-BBBC-983E98F9D788}" dt="2020-07-13T04:51:12.760" v="58" actId="478"/>
          <ac:spMkLst>
            <pc:docMk/>
            <pc:sldMk cId="3668067978" sldId="280"/>
            <ac:spMk id="4" creationId="{9BA5034C-2474-45E9-A9ED-1874AF315983}"/>
          </ac:spMkLst>
        </pc:spChg>
        <pc:spChg chg="add">
          <ac:chgData name="Anderson Harayashiki Moreira" userId="07ffc975ff648281" providerId="LiveId" clId="{0F169C93-14FB-4DB7-BBBC-983E98F9D788}" dt="2020-07-13T04:51:13.262" v="59"/>
          <ac:spMkLst>
            <pc:docMk/>
            <pc:sldMk cId="3668067978" sldId="280"/>
            <ac:spMk id="7" creationId="{C2DD6A28-BE4F-4ED9-91F4-EF845F4317B0}"/>
          </ac:spMkLst>
        </pc:spChg>
      </pc:sldChg>
      <pc:sldChg chg="addSp delSp modSp">
        <pc:chgData name="Anderson Harayashiki Moreira" userId="07ffc975ff648281" providerId="LiveId" clId="{0F169C93-14FB-4DB7-BBBC-983E98F9D788}" dt="2020-07-13T04:51:08.574" v="55"/>
        <pc:sldMkLst>
          <pc:docMk/>
          <pc:sldMk cId="4094631403" sldId="281"/>
        </pc:sldMkLst>
        <pc:spChg chg="mod">
          <ac:chgData name="Anderson Harayashiki Moreira" userId="07ffc975ff648281" providerId="LiveId" clId="{0F169C93-14FB-4DB7-BBBC-983E98F9D788}" dt="2020-07-13T04:50:38.230" v="5" actId="123"/>
          <ac:spMkLst>
            <pc:docMk/>
            <pc:sldMk cId="4094631403" sldId="281"/>
            <ac:spMk id="3" creationId="{DC57D62A-127E-4FD8-93A4-69DBD33C9C4A}"/>
          </ac:spMkLst>
        </pc:spChg>
        <pc:spChg chg="del">
          <ac:chgData name="Anderson Harayashiki Moreira" userId="07ffc975ff648281" providerId="LiveId" clId="{0F169C93-14FB-4DB7-BBBC-983E98F9D788}" dt="2020-07-13T04:51:07.957" v="54" actId="478"/>
          <ac:spMkLst>
            <pc:docMk/>
            <pc:sldMk cId="4094631403" sldId="281"/>
            <ac:spMk id="4" creationId="{7E9D60D8-A30C-4912-8AB2-733B7B5864BF}"/>
          </ac:spMkLst>
        </pc:spChg>
        <pc:spChg chg="add">
          <ac:chgData name="Anderson Harayashiki Moreira" userId="07ffc975ff648281" providerId="LiveId" clId="{0F169C93-14FB-4DB7-BBBC-983E98F9D788}" dt="2020-07-13T04:51:08.574" v="55"/>
          <ac:spMkLst>
            <pc:docMk/>
            <pc:sldMk cId="4094631403" sldId="281"/>
            <ac:spMk id="7" creationId="{C3EFE834-F038-4B8E-A7B5-D0E860A29252}"/>
          </ac:spMkLst>
        </pc:spChg>
      </pc:sldChg>
      <pc:sldChg chg="modSp">
        <pc:chgData name="Anderson Harayashiki Moreira" userId="07ffc975ff648281" providerId="LiveId" clId="{0F169C93-14FB-4DB7-BBBC-983E98F9D788}" dt="2020-07-13T04:51:02.952" v="53" actId="20577"/>
        <pc:sldMkLst>
          <pc:docMk/>
          <pc:sldMk cId="3392129947" sldId="288"/>
        </pc:sldMkLst>
        <pc:spChg chg="mod">
          <ac:chgData name="Anderson Harayashiki Moreira" userId="07ffc975ff648281" providerId="LiveId" clId="{0F169C93-14FB-4DB7-BBBC-983E98F9D788}" dt="2020-07-13T04:50:52.432" v="49" actId="20577"/>
          <ac:spMkLst>
            <pc:docMk/>
            <pc:sldMk cId="3392129947" sldId="288"/>
            <ac:spMk id="3" creationId="{00000000-0000-0000-0000-000000000000}"/>
          </ac:spMkLst>
        </pc:spChg>
        <pc:spChg chg="mod">
          <ac:chgData name="Anderson Harayashiki Moreira" userId="07ffc975ff648281" providerId="LiveId" clId="{0F169C93-14FB-4DB7-BBBC-983E98F9D788}" dt="2020-07-13T04:51:02.952" v="53" actId="20577"/>
          <ac:spMkLst>
            <pc:docMk/>
            <pc:sldMk cId="3392129947" sldId="288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40048-1E4D-CD41-AC49-0750EB72586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592D1-055B-824F-99E1-F69F9F11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148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484CF-5098-F24E-8881-583515D5C406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67714-547E-8A4E-AE1C-9E3378A836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703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241" y="2203290"/>
            <a:ext cx="8787652" cy="246858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754" y="2300865"/>
            <a:ext cx="58158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6712" y="3800535"/>
            <a:ext cx="5741894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By Sanjay and Arvind Seshan</a:t>
            </a:r>
          </a:p>
        </p:txBody>
      </p:sp>
      <p:sp>
        <p:nvSpPr>
          <p:cNvPr id="8" name="Subtitle 1">
            <a:extLst>
              <a:ext uri="{FF2B5EF4-FFF2-40B4-BE49-F238E27FC236}">
                <a16:creationId xmlns:a16="http://schemas.microsoft.com/office/drawing/2014/main" id="{227F28FB-346D-45F5-A52C-A1B7DBC13191}"/>
              </a:ext>
            </a:extLst>
          </p:cNvPr>
          <p:cNvSpPr txBox="1">
            <a:spLocks/>
          </p:cNvSpPr>
          <p:nvPr userDrawn="1"/>
        </p:nvSpPr>
        <p:spPr>
          <a:xfrm>
            <a:off x="4808377" y="357846"/>
            <a:ext cx="4161516" cy="50948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3200" dirty="0"/>
              <a:t>SPIKE PRIME LESSONS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6780A6E-BC42-443E-B6EE-CF18D754C3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32885"/>
          <a:stretch/>
        </p:blipFill>
        <p:spPr>
          <a:xfrm>
            <a:off x="179837" y="1052244"/>
            <a:ext cx="1668346" cy="111970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613C618-BE4E-4AD7-9CD9-0AB9F17BD5D4}"/>
              </a:ext>
            </a:extLst>
          </p:cNvPr>
          <p:cNvSpPr txBox="1"/>
          <p:nvPr userDrawn="1"/>
        </p:nvSpPr>
        <p:spPr>
          <a:xfrm>
            <a:off x="6058605" y="737053"/>
            <a:ext cx="2911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/>
              <a:t>By the Creators of EV3Lessons</a:t>
            </a:r>
          </a:p>
          <a:p>
            <a:endParaRPr lang="en-US" sz="1600" dirty="0"/>
          </a:p>
        </p:txBody>
      </p:sp>
      <p:pic>
        <p:nvPicPr>
          <p:cNvPr id="12" name="Picture 11" descr="A picture containing sitting, game, remote, video&#10;&#10;Description automatically generated">
            <a:extLst>
              <a:ext uri="{FF2B5EF4-FFF2-40B4-BE49-F238E27FC236}">
                <a16:creationId xmlns:a16="http://schemas.microsoft.com/office/drawing/2014/main" id="{19D0660C-C674-40CA-9A39-C1E73533C9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</a:blip>
          <a:srcRect l="24583" t="2888" r="29917" b="4667"/>
          <a:stretch/>
        </p:blipFill>
        <p:spPr>
          <a:xfrm>
            <a:off x="6058605" y="1349909"/>
            <a:ext cx="2672408" cy="407224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CD11A6C9-44EF-45B9-B0DD-0C82AAD7CF86}"/>
              </a:ext>
            </a:extLst>
          </p:cNvPr>
          <p:cNvGrpSpPr/>
          <p:nvPr userDrawn="1"/>
        </p:nvGrpSpPr>
        <p:grpSpPr>
          <a:xfrm>
            <a:off x="179837" y="5060305"/>
            <a:ext cx="4773538" cy="1188622"/>
            <a:chOff x="131592" y="5034964"/>
            <a:chExt cx="4773538" cy="1188622"/>
          </a:xfrm>
        </p:grpSpPr>
        <p:pic>
          <p:nvPicPr>
            <p:cNvPr id="13" name="Picture 12" descr="A picture containing drawing, window&#10;&#10;Description automatically generated">
              <a:extLst>
                <a:ext uri="{FF2B5EF4-FFF2-40B4-BE49-F238E27FC236}">
                  <a16:creationId xmlns:a16="http://schemas.microsoft.com/office/drawing/2014/main" id="{98032520-9308-46CA-88EA-302621EDA51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1326564" y="5034964"/>
              <a:ext cx="1188622" cy="1188622"/>
            </a:xfrm>
            <a:prstGeom prst="rect">
              <a:avLst/>
            </a:prstGeom>
          </p:spPr>
        </p:pic>
        <p:pic>
          <p:nvPicPr>
            <p:cNvPr id="14" name="Picture 13" descr="A picture containing building, drawing&#10;&#10;Description automatically generated">
              <a:extLst>
                <a:ext uri="{FF2B5EF4-FFF2-40B4-BE49-F238E27FC236}">
                  <a16:creationId xmlns:a16="http://schemas.microsoft.com/office/drawing/2014/main" id="{A804C157-F9A9-45CD-B278-7AC5ABDFF64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31592" y="5034964"/>
              <a:ext cx="1188622" cy="1188622"/>
            </a:xfrm>
            <a:prstGeom prst="rect">
              <a:avLst/>
            </a:prstGeom>
          </p:spPr>
        </p:pic>
        <p:pic>
          <p:nvPicPr>
            <p:cNvPr id="15" name="Picture 14" descr="A picture containing drawing, holding&#10;&#10;Description automatically generated">
              <a:extLst>
                <a:ext uri="{FF2B5EF4-FFF2-40B4-BE49-F238E27FC236}">
                  <a16:creationId xmlns:a16="http://schemas.microsoft.com/office/drawing/2014/main" id="{D710F723-4725-419B-9685-404BC0865D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3716508" y="5034964"/>
              <a:ext cx="1188622" cy="1188622"/>
            </a:xfrm>
            <a:prstGeom prst="rect">
              <a:avLst/>
            </a:prstGeom>
          </p:spPr>
        </p:pic>
        <p:pic>
          <p:nvPicPr>
            <p:cNvPr id="16" name="Picture 15" descr="A picture containing drawing, building, purple, window&#10;&#10;Description automatically generated">
              <a:extLst>
                <a:ext uri="{FF2B5EF4-FFF2-40B4-BE49-F238E27FC236}">
                  <a16:creationId xmlns:a16="http://schemas.microsoft.com/office/drawing/2014/main" id="{B6B1187C-5649-4448-81FC-9F2962C28A1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2521536" y="5034964"/>
              <a:ext cx="1188622" cy="11886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255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6"/>
            <a:ext cx="8831580" cy="50826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6372" y="6317217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9C872A-C57F-4B1F-AFD0-FDF125C3C485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03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F621E0-AEE7-4799-81EB-EB99ED60C8DF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40FAB25-E17C-4189-8846-137BC28A1EB3}"/>
              </a:ext>
            </a:extLst>
          </p:cNvPr>
          <p:cNvSpPr txBox="1">
            <a:spLocks/>
          </p:cNvSpPr>
          <p:nvPr userDrawn="1"/>
        </p:nvSpPr>
        <p:spPr>
          <a:xfrm>
            <a:off x="175260" y="292975"/>
            <a:ext cx="8746864" cy="7527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6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00" y="1174924"/>
            <a:ext cx="4185204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52" y="1177439"/>
            <a:ext cx="4226411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A4B09-24AC-454E-8A0C-D31EDE12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4EC4D01-901A-4258-A65D-27A4329F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3A7F9C-E99E-44C1-89A0-A6ED28ADCEF0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F86C8F5-3CD8-41C6-A6C4-EF53AE7214CB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89BF07E-558D-420A-943A-465BCC22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876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7E6853-34E8-4052-808F-422B5860D59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EFA1566-CE68-450F-950A-CED460092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08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2632993-FC7F-42E0-9D01-6C58965FB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7B8D68D-165F-4007-99ED-9807B7E8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068E05-BA91-41C0-82CA-8F2AD35C67E8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2971BF8-D77B-4814-931D-48F5EB38C3C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7D59584-71E8-443A-AF13-6C99AD60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779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E18750-3B08-429F-A276-D977DF7F7295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9B12976-4243-42C3-AD82-864781743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B5BF95A-3885-4491-876B-4C99D444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25C0E0-87AD-4A9A-8CC2-D51E549C54A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57F6DEB-B3FE-4632-A871-23BAA7FE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51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© 2020 SPIKE Prime Lessons (primelessons.org) CC-BY-NC-SA.  (Last edit: 1/9/2020)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1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9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89" y="270616"/>
            <a:ext cx="8834991" cy="697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89" y="1059264"/>
            <a:ext cx="8834991" cy="48238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/>
        </p:nvSpPr>
        <p:spPr>
          <a:xfrm>
            <a:off x="143290" y="111873"/>
            <a:ext cx="2926080" cy="108000"/>
          </a:xfrm>
          <a:prstGeom prst="rect">
            <a:avLst/>
          </a:prstGeom>
          <a:solidFill>
            <a:srgbClr val="65D7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52201" y="111873"/>
            <a:ext cx="2926080" cy="108000"/>
          </a:xfrm>
          <a:prstGeom prst="rect">
            <a:avLst/>
          </a:prstGeom>
          <a:solidFill>
            <a:srgbClr val="FFD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097745" y="111873"/>
            <a:ext cx="2926080" cy="108000"/>
          </a:xfrm>
          <a:prstGeom prst="rect">
            <a:avLst/>
          </a:prstGeom>
          <a:solidFill>
            <a:srgbClr val="961B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010EC07-0A4A-4C6A-950D-55707B6C7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C4CC031-9FAD-457B-A616-9F45DA2DE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BBD74847-7BE4-4E4D-8159-51DF7B93C616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F90A68-628C-4E8F-BCF5-404070DD47E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91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www.primelesson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BC3E9-07DB-4552-A942-72E53C7F1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Bloco se então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BF9D1-6614-46BD-A5B9-F242E4ED3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por SANJAY e ARVIND SESHAN</a:t>
            </a:r>
          </a:p>
        </p:txBody>
      </p:sp>
    </p:spTree>
    <p:extLst>
      <p:ext uri="{BB962C8B-B14F-4D97-AF65-F5344CB8AC3E}">
        <p14:creationId xmlns:p14="http://schemas.microsoft.com/office/powerpoint/2010/main" val="409181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Objetivos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7"/>
            <a:ext cx="8831580" cy="2409220"/>
          </a:xfrm>
        </p:spPr>
        <p:txBody>
          <a:bodyPr/>
          <a:lstStyle/>
          <a:p>
            <a:r>
              <a:rPr lang="pt-BR" dirty="0"/>
              <a:t>Aprender como fazer o seu robô decidir o que fazer entre duas escolhas possíveis.</a:t>
            </a:r>
          </a:p>
          <a:p>
            <a:r>
              <a:rPr lang="pt-BR" dirty="0"/>
              <a:t>Aprender a usar o bloco se-então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4AAE4-28AB-4B08-8A92-91AD24C92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9CDC314-FC84-43C3-969B-93FDE9183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5284" y="4796069"/>
            <a:ext cx="1476375" cy="104775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B860E36B-2F4E-4E48-87AC-A16C1CB34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67508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3DFAF-A684-4430-96DD-0272D6E42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Código </a:t>
            </a:r>
            <a:r>
              <a:rPr lang="en-US"/>
              <a:t>COndicional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5B322-4A52-46AA-8325-CC94EF0D1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088" y="1140006"/>
            <a:ext cx="8831580" cy="2728109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Faça uma pergunta ao robô e faça algo diferente baseado na resposta</a:t>
            </a:r>
          </a:p>
          <a:p>
            <a:pPr algn="just"/>
            <a:r>
              <a:rPr lang="pt-BR" dirty="0"/>
              <a:t>Exemplo</a:t>
            </a:r>
          </a:p>
          <a:p>
            <a:pPr lvl="1" algn="just"/>
            <a:r>
              <a:rPr lang="pt-BR" dirty="0"/>
              <a:t>O robô vê uma linha? Ou não?</a:t>
            </a:r>
          </a:p>
          <a:p>
            <a:pPr lvl="1" algn="just"/>
            <a:r>
              <a:rPr lang="pt-BR" dirty="0"/>
              <a:t>O robô está perto de uma parede? Ou não?</a:t>
            </a:r>
          </a:p>
          <a:p>
            <a:pPr algn="just"/>
            <a:r>
              <a:rPr lang="pt-BR" dirty="0"/>
              <a:t>São perguntas do tipo Sim ou Não.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46F1A-0070-4B1A-8974-7FA1B1E64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3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645777-E747-4915-8A4B-58F48B33FE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7324" y="3708492"/>
            <a:ext cx="3657600" cy="1914525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6C760FD6-65C1-4CD3-8932-60578DF4F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2663883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0B313-00BE-4EF0-B284-897046045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Desafio: Feliz ou triste?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F7CD3-BACF-4041-8035-C348127F5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088" y="1140006"/>
            <a:ext cx="6082083" cy="5082601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Escreva um programa que muda o display caso o sensor de força esteja pressionado ou não.</a:t>
            </a:r>
          </a:p>
          <a:p>
            <a:pPr algn="just"/>
            <a:r>
              <a:rPr lang="pt-BR" dirty="0"/>
              <a:t>Se estiver pressionado o seu SPIKE Prime está feliz. Mostre uma cara feliz na matriz LED.</a:t>
            </a:r>
          </a:p>
          <a:p>
            <a:pPr algn="just"/>
            <a:r>
              <a:rPr lang="pt-BR" dirty="0"/>
              <a:t>Se não estiver pressionado, o seu SPIKE Prime está triste. Mostre uma cara triste.</a:t>
            </a:r>
          </a:p>
          <a:p>
            <a:pPr algn="just"/>
            <a:r>
              <a:rPr lang="pt-BR" dirty="0"/>
              <a:t>Você irá usar o Bloco de Luz, Bloco Repete e o bloco Se-Então.</a:t>
            </a:r>
          </a:p>
          <a:p>
            <a:pPr algn="just"/>
            <a:r>
              <a:rPr lang="pt-BR" dirty="0"/>
              <a:t>Você deverá customizar o bloco de Luz para criar uma carinha triste.</a:t>
            </a:r>
          </a:p>
          <a:p>
            <a:pPr algn="just"/>
            <a:r>
              <a:rPr lang="pt-BR" dirty="0"/>
              <a:t>Extensão: Combine o que você sabe e veja se consegue adicionar um som de risada quando pressionado e de choro quando solto. Talvez você precise criar sons personalizados.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28C948-94D6-4639-8565-B615F1686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F8E3F1-6A4D-4CAC-8510-5C0CF2E453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83"/>
          <a:stretch/>
        </p:blipFill>
        <p:spPr>
          <a:xfrm>
            <a:off x="6580087" y="2451640"/>
            <a:ext cx="2041519" cy="1978783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2DD6A28-BE4F-4ED9-91F4-EF845F431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3668067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30E35A0-52A7-4DC7-9038-E4DF55FB6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1955" y="1285776"/>
            <a:ext cx="4610100" cy="38671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C4D4B14-C813-431E-9543-47897F392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Solução do desafio.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C0B6A-3CBB-41D1-AC98-F9AA0B605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0685" y="3071535"/>
            <a:ext cx="4022276" cy="60216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sz="1600" dirty="0"/>
              <a:t>Quando o Sensor de Força estiver pressionado com força a matriz de LED mostra um sorriso.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0CF93E-CB54-4D4C-9082-5178017C7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F664152-027D-4339-8847-0BD2FA260594}"/>
              </a:ext>
            </a:extLst>
          </p:cNvPr>
          <p:cNvSpPr txBox="1">
            <a:spLocks/>
          </p:cNvSpPr>
          <p:nvPr/>
        </p:nvSpPr>
        <p:spPr>
          <a:xfrm>
            <a:off x="4160917" y="3945831"/>
            <a:ext cx="4022276" cy="60216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1600" dirty="0"/>
              <a:t>Quando o Sensor de Força for solto, a matriz de LED mostra uma carinha triste.</a:t>
            </a:r>
          </a:p>
          <a:p>
            <a:pPr marL="0" indent="0">
              <a:buFont typeface="Wingdings 2" charset="2"/>
              <a:buNone/>
            </a:pPr>
            <a:endParaRPr lang="en-US" sz="16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F9ECC8-39C2-4B6C-AC00-7A44C9B0208F}"/>
              </a:ext>
            </a:extLst>
          </p:cNvPr>
          <p:cNvSpPr txBox="1">
            <a:spLocks/>
          </p:cNvSpPr>
          <p:nvPr/>
        </p:nvSpPr>
        <p:spPr>
          <a:xfrm>
            <a:off x="4110685" y="2104249"/>
            <a:ext cx="4022276" cy="6021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charset="2"/>
              <a:buNone/>
            </a:pPr>
            <a:r>
              <a:rPr lang="en-US" sz="1600" dirty="0"/>
              <a:t>Repita o código para sempre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A1DA7A42-9F70-4943-AF87-D8E330756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10687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67F55-DC3B-4F52-9A39-E51E6D2CF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Indo um passo além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7D62A-127E-4FD8-93A4-69DBD33C9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088" y="1140006"/>
            <a:ext cx="5302436" cy="5082601"/>
          </a:xfrm>
        </p:spPr>
        <p:txBody>
          <a:bodyPr/>
          <a:lstStyle/>
          <a:p>
            <a:pPr algn="just"/>
            <a:r>
              <a:rPr lang="pt-BR" dirty="0"/>
              <a:t>Blocos Se-Então são ferramentas poderosas conforme você cria programas mais complexos.</a:t>
            </a:r>
          </a:p>
          <a:p>
            <a:pPr algn="just"/>
            <a:r>
              <a:rPr lang="pt-BR" dirty="0"/>
              <a:t>Pense sobre situações em que você pode precisar usar mais de um bloco destes dentro do outro.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DCDD8-7C8C-4524-B2F5-3B32A8C9B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6</a:t>
            </a:fld>
            <a:endParaRPr lang="en-US" dirty="0"/>
          </a:p>
        </p:txBody>
      </p:sp>
      <p:pic>
        <p:nvPicPr>
          <p:cNvPr id="1028" name="Picture 4" descr="Image result for if then">
            <a:extLst>
              <a:ext uri="{FF2B5EF4-FFF2-40B4-BE49-F238E27FC236}">
                <a16:creationId xmlns:a16="http://schemas.microsoft.com/office/drawing/2014/main" id="{031D98B3-F5F2-4A39-A302-101F09BE1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234" y="1828800"/>
            <a:ext cx="2838501" cy="3573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3EFE834-F038-4B8E-A7B5-D0E860A29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4094631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CRéditos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983"/>
            <a:ext cx="8245474" cy="1145345"/>
          </a:xfrm>
        </p:spPr>
        <p:txBody>
          <a:bodyPr>
            <a:normAutofit lnSpcReduction="10000"/>
          </a:bodyPr>
          <a:lstStyle/>
          <a:p>
            <a:r>
              <a:rPr lang="pt-BR" sz="1600" dirty="0"/>
              <a:t>Essa lição foi criada por Sanjay </a:t>
            </a:r>
            <a:r>
              <a:rPr lang="pt-BR" sz="1600" dirty="0" err="1"/>
              <a:t>Seshan</a:t>
            </a:r>
            <a:r>
              <a:rPr lang="pt-BR" sz="1600" dirty="0"/>
              <a:t> e </a:t>
            </a:r>
            <a:r>
              <a:rPr lang="pt-BR" sz="1600" dirty="0" err="1"/>
              <a:t>Arvind</a:t>
            </a:r>
            <a:r>
              <a:rPr lang="pt-BR" sz="1600" dirty="0"/>
              <a:t> </a:t>
            </a:r>
            <a:r>
              <a:rPr lang="pt-BR" sz="1600" dirty="0" err="1"/>
              <a:t>Seshan</a:t>
            </a:r>
            <a:r>
              <a:rPr lang="pt-BR" sz="1600" dirty="0"/>
              <a:t> para SPIKE Prime </a:t>
            </a:r>
            <a:r>
              <a:rPr lang="pt-BR" sz="1600" dirty="0" err="1"/>
              <a:t>Lessons</a:t>
            </a:r>
            <a:endParaRPr lang="pt-BR" sz="1600" dirty="0"/>
          </a:p>
          <a:p>
            <a:r>
              <a:rPr lang="pt-BR" sz="1600" dirty="0"/>
              <a:t>Mais lições em </a:t>
            </a:r>
            <a:r>
              <a:rPr lang="pt-BR" sz="1600" dirty="0">
                <a:hlinkClick r:id="rId2"/>
              </a:rPr>
              <a:t>www.primelessons.org</a:t>
            </a:r>
            <a:endParaRPr lang="pt-BR" sz="1600" dirty="0"/>
          </a:p>
          <a:p>
            <a:r>
              <a:rPr lang="pt-BR" sz="1600" dirty="0"/>
              <a:t>Traduzido para o português por Lucas </a:t>
            </a:r>
            <a:r>
              <a:rPr lang="pt-BR" sz="1600" dirty="0" err="1"/>
              <a:t>Colonna</a:t>
            </a:r>
            <a:r>
              <a:rPr lang="pt-BR" sz="1600" dirty="0"/>
              <a:t> e revisado por Anderson Harayashiki Moreira</a:t>
            </a: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5029" y="5862802"/>
            <a:ext cx="7734052" cy="369332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5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510" y="5253616"/>
            <a:ext cx="1479091" cy="5210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39919-47A8-43E0-85A2-F648492C2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2994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Spike Prime Lesson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D500"/>
      </a:accent1>
      <a:accent2>
        <a:srgbClr val="961BDB"/>
      </a:accent2>
      <a:accent3>
        <a:srgbClr val="FF0000"/>
      </a:accent3>
      <a:accent4>
        <a:srgbClr val="65D7FF"/>
      </a:accent4>
      <a:accent5>
        <a:srgbClr val="5B9BD5"/>
      </a:accent5>
      <a:accent6>
        <a:srgbClr val="70AD47"/>
      </a:accent6>
      <a:hlink>
        <a:srgbClr val="961BDB"/>
      </a:hlink>
      <a:folHlink>
        <a:srgbClr val="65D7F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ike Prime Template.potx" id="{C1D969FE-89B1-4BE4-BDFA-C32471023150}" vid="{4149DA99-3325-4DAE-8A1C-4D0296C099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1330</TotalTime>
  <Words>462</Words>
  <Application>Microsoft Office PowerPoint</Application>
  <PresentationFormat>Apresentação na tela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Helvetica Neue</vt:lpstr>
      <vt:lpstr>Arial</vt:lpstr>
      <vt:lpstr>Calibri</vt:lpstr>
      <vt:lpstr>Gill Sans MT</vt:lpstr>
      <vt:lpstr>Wingdings 2</vt:lpstr>
      <vt:lpstr>Dividend</vt:lpstr>
      <vt:lpstr>Bloco se então</vt:lpstr>
      <vt:lpstr>Objetivos</vt:lpstr>
      <vt:lpstr>Código COndicional</vt:lpstr>
      <vt:lpstr>Desafio: Feliz ou triste?</vt:lpstr>
      <vt:lpstr>Solução do desafio.</vt:lpstr>
      <vt:lpstr>Indo um passo além</vt:lpstr>
      <vt:lpstr>CRéditos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PROGRAMMING LESSON</dc:title>
  <dc:creator>Srinivasan Seshan</dc:creator>
  <cp:lastModifiedBy>Anderson Harayashiki Moreira</cp:lastModifiedBy>
  <cp:revision>141</cp:revision>
  <dcterms:created xsi:type="dcterms:W3CDTF">2016-07-04T02:35:12Z</dcterms:created>
  <dcterms:modified xsi:type="dcterms:W3CDTF">2020-07-13T04:51:27Z</dcterms:modified>
</cp:coreProperties>
</file>