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" panose="020B0502020104020203" pitchFamily="34" charset="-79"/>
      <p:regular r:id="rId13"/>
      <p:bold r:id="rId14"/>
    </p:embeddedFont>
    <p:embeddedFont>
      <p:font typeface="Helvetica Neue" panose="0200050300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zUIs/WiFu8ELG4QOQo5HbDaM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3"/>
              <a:buFont typeface="Noto Sans Symbols"/>
              <a:buNone/>
            </a:pPr>
            <a:r>
              <a:rPr lang="pt-BR" sz="296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SPIKE PRIME LESSONS</a:t>
            </a:r>
            <a:endParaRPr/>
          </a:p>
        </p:txBody>
      </p:sp>
      <p:pic>
        <p:nvPicPr>
          <p:cNvPr id="25" name="Google Shape;25;p8" descr="A picture containing sitting, game, remote, vide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82" t="2888" r="29917" b="4666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27" name="Google Shape;27;p8" descr="A picture containing drawing, window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8" descr="A picture containing building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8" descr="A picture containing drawing, hold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8" descr="A picture containing drawing, building, purple, window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24;p13">
            <a:extLst>
              <a:ext uri="{FF2B5EF4-FFF2-40B4-BE49-F238E27FC236}">
                <a16:creationId xmlns:a16="http://schemas.microsoft.com/office/drawing/2014/main" id="{E5A0EA3A-48C3-9F44-9ABB-F2E2FC1767A7}"/>
              </a:ext>
            </a:extLst>
          </p:cNvPr>
          <p:cNvSpPr txBox="1"/>
          <p:nvPr userDrawn="1"/>
        </p:nvSpPr>
        <p:spPr>
          <a:xfrm>
            <a:off x="6058605" y="737053"/>
            <a:ext cx="29112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Pelos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criadores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do </a:t>
            </a:r>
            <a:r>
              <a:rPr lang="en-US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EV3Lessons</a:t>
            </a:r>
            <a:endParaRPr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09B534-25D5-5144-8E0A-4CC47BBA1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 rot="5400000">
            <a:off x="2148872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" name="Google Shape;45;p1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 sz="2800" b="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sz="2800" b="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52" name="Google Shape;52;p1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75" name="Google Shape;75;p14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DE3F"/>
              </a:buClr>
              <a:buSzPts val="2000"/>
              <a:buFont typeface="Gill Sans"/>
              <a:buNone/>
              <a:defRPr sz="2000" b="0"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7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7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17" name="Google Shape;17;p7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lesson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pt-BR"/>
              <a:t>COMO USAR ESSAS LIÇÕES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pt-BR"/>
              <a:t>POR SANJAY E ARVIND SESHAN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/>
              <a:t>QUEM SÃO OS AUTORES?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Copyright © 2020 SPIKE Prime Lessons (primelessons.org) CC-BY-NC-SA.  (Last edit: 06/06/2020)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body" idx="1"/>
          </p:nvPr>
        </p:nvSpPr>
        <p:spPr>
          <a:xfrm>
            <a:off x="155088" y="1276350"/>
            <a:ext cx="6217137" cy="49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somos estudantes de Ensino Médio em Pittsburgh, PA, EUA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Ganhamos primeiro lugar em Programação e Champion’s Award no World Festival. Nosso robôs ficaram no top 6 do World Festival de maneira consistente..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também somos autores das lições em EV3Lessons.com que são usados por mais de 550.000 usuários ao redor do mundo. E o FLLTutorials.com tem mais 100.000 usuários.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também fomos selecionados para o “First 5” -  Somos dois dos 5 primeiros membros da comunidade selecionados pela LEGO para dar opiniões sobre o SPIKE Prime durante seu desenvolvimento.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Em resumo, temos experiência em ensinar, escrever lições e competir com robôs LEGO.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120" name="Google Shape;120;p2" descr="A person standing in front of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573" t="31734" r="17828"/>
          <a:stretch/>
        </p:blipFill>
        <p:spPr>
          <a:xfrm>
            <a:off x="6540874" y="1353967"/>
            <a:ext cx="24003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descr="A close up of a box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1679" r="12411"/>
          <a:stretch/>
        </p:blipFill>
        <p:spPr>
          <a:xfrm>
            <a:off x="6775937" y="4308727"/>
            <a:ext cx="1761523" cy="174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6521824" y="3439941"/>
            <a:ext cx="2269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Arvind e </a:t>
            </a:r>
            <a:r>
              <a:rPr lang="pt-B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Sanjay </a:t>
            </a: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Seshan </a:t>
            </a:r>
            <a:r>
              <a:rPr lang="pt-B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Billund, D</a:t>
            </a:r>
            <a:r>
              <a:rPr lang="pt-B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inamarca</a:t>
            </a: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pt-BR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pt-BR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2017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/>
              <a:t>MISSÃO E FOCO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Existem lições de programação no software do SPIKE Prime. Essas lições são minimalistas e baseados em projetos. Há um módulo voltado a competições.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Nossas lições oferecem uma perspectiva diferente. Nós focamos em uma montagem, ou seja, usamos um robô básico com duas rodas para locomoção, e nos concentramos em desenvolver habilidades de programação.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As habilidades que ensinamos podem ser usadas em qualquer projeto ou competição.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acreditamos fortemente na necessidade da descoberta. Em nenhum momento daremos soluções diretas para competições. É esperado que vocês aprendam os conceitos e apliquem nas situações que precisarem na competição.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acreditamos fortemente que o uso de sensores é um recurso importante para aumentar a confiabilidade do robô e você vai descobrir que a maioria das nossas lições usam sensores de alguma maneira.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Nossas lições foram projetadas para serem seguidas em ordem para que você tenha os pré-requisitos corretos para cada lição. Elas foram organizadas em unidades que se completam.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Copyright © 2020 SPIKE Prime Lessons (primelessons.org) CC-BY-NC-SA.  (Last edit: 06/06/2020)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/>
              <a:t>FORMATO DAS LIÇÕES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O conteúdo e formato das nossas lições são baseadas em 7 anos de produção e ensino de programação. 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Nós tentamos manter as lições curtas (10 a 12 slides) de propósito.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As lições não estão no YouTube intencionalmente. Porém, divulgaremos vídeos com a movimentação do robô quando necessário.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Toda lição inclui o seguinte.</a:t>
            </a:r>
            <a:endParaRPr/>
          </a:p>
          <a:p>
            <a:pPr marL="630000" lvl="1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Objetivos, blocos principais, desafio, solução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As lições são agrupadas em unidades.</a:t>
            </a:r>
            <a:endParaRPr/>
          </a:p>
          <a:p>
            <a:pPr marL="630000" lvl="1" indent="-212528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Copyright © 2020 SPIKE Prime Lessons (primelessons.org) CC-BY-NC-SA.  (Last edit: 06/06/2020)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/>
              <a:t>SPIKE PRIME LESSONS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155088" y="1299882"/>
            <a:ext cx="4255614" cy="4849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UNIDADE 1</a:t>
            </a:r>
            <a:r>
              <a:rPr lang="pt-BR">
                <a:solidFill>
                  <a:schemeClr val="dk1"/>
                </a:solidFill>
              </a:rPr>
              <a:t> – </a:t>
            </a:r>
            <a:r>
              <a:rPr lang="pt-BR"/>
              <a:t>Introdução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Como usar essas lições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Construindo um robô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Instalando o software e firmware</a:t>
            </a:r>
            <a:endParaRPr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UNIDADE 2 – Conhecendo o software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Introdução ao Hub e ao Software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Gerenciando projetos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Visualizando valores dos sensores</a:t>
            </a:r>
            <a:endParaRPr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UNIDADE 3 – Movendo e virando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Configurando o movimento do robô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Andando em linha reta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Virando com o giroscópio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Curvas mais precisas</a:t>
            </a:r>
            <a:endParaRPr/>
          </a:p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pt-BR"/>
              <a:t>UNIDADE 4 – Boas práticas de programação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Pseudocódigo</a:t>
            </a:r>
            <a:endParaRPr/>
          </a:p>
          <a:p>
            <a:pPr marL="630000" lvl="1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/>
              <a:t>Comentando o programa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Copyright © 2020 SPIKE Prime Lessons (primelessons.org) CC-BY-NC-SA.  (Last edit: 06/06/2020)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47" name="Google Shape;147;p5"/>
          <p:cNvSpPr txBox="1"/>
          <p:nvPr/>
        </p:nvSpPr>
        <p:spPr>
          <a:xfrm rot="-1431318">
            <a:off x="7556917" y="434742"/>
            <a:ext cx="1205768" cy="6903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8"/>
              <a:buFont typeface="Noto Sans Symbols"/>
              <a:buNone/>
            </a:pPr>
            <a:r>
              <a:rPr lang="pt-BR" sz="153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Mais lições em breve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4745017" y="1299882"/>
            <a:ext cx="4310574" cy="503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pt-BR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UNIDADE 5 – Usando sensores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Introdução ao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ensor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orça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Introdução ao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ensor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or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Introdução ao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ensor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istância</a:t>
            </a:r>
            <a:endParaRPr/>
          </a:p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pt-BR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UNIDADE 6</a:t>
            </a: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pt-BR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Melhores práticas de programação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Usando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locos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epetição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Usando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locos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om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Usando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locos de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uz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Usando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locos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e-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ntão</a:t>
            </a:r>
            <a:endParaRPr sz="16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Técnicas 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depuração (Debug)</a:t>
            </a:r>
            <a:endParaRPr/>
          </a:p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pt-BR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UNIDADE 7</a:t>
            </a:r>
            <a:r>
              <a:rPr lang="pt-BR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– </a:t>
            </a:r>
            <a:r>
              <a:rPr lang="pt-BR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Juntando tudo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Movendo um objeto com detecção de travamento do motor.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Segu</a:t>
            </a:r>
            <a:r>
              <a:rPr lang="pt-BR" sz="1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idor de</a:t>
            </a: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linha básico.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Desafios</a:t>
            </a:r>
            <a:endParaRPr/>
          </a:p>
          <a:p>
            <a:pPr marL="630000" marR="0" lvl="1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</a:pPr>
            <a:r>
              <a:rPr lang="pt-BR"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Confiabilidade do robô.</a:t>
            </a:r>
            <a:endParaRPr/>
          </a:p>
          <a:p>
            <a:pPr marL="3240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</a:pPr>
            <a:endParaRPr sz="16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pt-BR"/>
              <a:t>CRÉDITOS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pt-BR" sz="1600"/>
              <a:t>Esses tutoriais foram criados por Sanjay Seshan e Arvind Seshan para SPIKE Prime Lessons</a:t>
            </a:r>
            <a:endParaRPr sz="1600"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pt-BR" sz="1600"/>
              <a:t>Mais tutorias em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www.primelessons.org</a:t>
            </a:r>
            <a:endParaRPr sz="1600"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pt-BR" sz="1600"/>
              <a:t>Traduzido para o português por Lucas Colonna e revisado por Anderson Harayashiki Moreira</a:t>
            </a:r>
            <a:endParaRPr sz="1600"/>
          </a:p>
        </p:txBody>
      </p:sp>
      <p:sp>
        <p:nvSpPr>
          <p:cNvPr id="155" name="Google Shape;155;p6"/>
          <p:cNvSpPr txBox="1">
            <a:spLocks noGrp="1"/>
          </p:cNvSpPr>
          <p:nvPr>
            <p:ph type="ft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Copyright © 2020 SPIKE Prime Lessons (primelessons.org) CC-BY-NC-SA.  (Last edit: 06/06/2020)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575025" y="5862800"/>
            <a:ext cx="81276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lang="pt-BR" sz="1200" b="0" i="0" u="none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lang="pt-B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lang="pt-BR" sz="12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lang="pt-BR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pt-B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p6" descr="Creative Commons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>
            <a:spLocks noGrp="1"/>
          </p:cNvSpPr>
          <p:nvPr>
            <p:ph type="sldNum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Macintosh PowerPoint</Application>
  <PresentationFormat>On-screen Show 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Noto Sans Symbols</vt:lpstr>
      <vt:lpstr>Arial</vt:lpstr>
      <vt:lpstr>Gill Sans</vt:lpstr>
      <vt:lpstr>Helvetica Neue</vt:lpstr>
      <vt:lpstr>Dividend</vt:lpstr>
      <vt:lpstr>COMO USAR ESSAS LIÇÕES</vt:lpstr>
      <vt:lpstr>QUEM SÃO OS AUTORES?</vt:lpstr>
      <vt:lpstr>MISSÃO E FOCO</vt:lpstr>
      <vt:lpstr>FORMATO DAS LIÇÕES</vt:lpstr>
      <vt:lpstr>SPIKE PRIME LESSONS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USAR ESSAS LIÇÕES</dc:title>
  <dc:creator>Srinivasan Seshan</dc:creator>
  <cp:lastModifiedBy>Srinivasan Seshan</cp:lastModifiedBy>
  <cp:revision>1</cp:revision>
  <dcterms:created xsi:type="dcterms:W3CDTF">2019-12-31T03:18:51Z</dcterms:created>
  <dcterms:modified xsi:type="dcterms:W3CDTF">2020-06-07T02:28:15Z</dcterms:modified>
</cp:coreProperties>
</file>