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1" r:id="rId1"/>
  </p:sldMasterIdLst>
  <p:notesMasterIdLst>
    <p:notesMasterId r:id="rId9"/>
  </p:notesMasterIdLst>
  <p:handoutMasterIdLst>
    <p:handoutMasterId r:id="rId10"/>
  </p:handoutMasterIdLst>
  <p:sldIdLst>
    <p:sldId id="275" r:id="rId2"/>
    <p:sldId id="257" r:id="rId3"/>
    <p:sldId id="282" r:id="rId4"/>
    <p:sldId id="283" r:id="rId5"/>
    <p:sldId id="284" r:id="rId6"/>
    <p:sldId id="285" r:id="rId7"/>
    <p:sldId id="28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13039-4E80-4A2E-AC95-8ACC4D2A7E49}" v="5" dt="2020-07-12T23:52:13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3"/>
  </p:normalViewPr>
  <p:slideViewPr>
    <p:cSldViewPr snapToGrid="0" snapToObjects="1">
      <p:cViewPr varScale="1">
        <p:scale>
          <a:sx n="87" d="100"/>
          <a:sy n="87" d="100"/>
        </p:scale>
        <p:origin x="955" y="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 Harayashiki Moreira" userId="07ffc975ff648281" providerId="LiveId" clId="{37413039-4E80-4A2E-AC95-8ACC4D2A7E49}"/>
    <pc:docChg chg="custSel modSld">
      <pc:chgData name="Anderson Harayashiki Moreira" userId="07ffc975ff648281" providerId="LiveId" clId="{37413039-4E80-4A2E-AC95-8ACC4D2A7E49}" dt="2020-07-12T23:52:13.987" v="256"/>
      <pc:docMkLst>
        <pc:docMk/>
      </pc:docMkLst>
      <pc:sldChg chg="addSp delSp">
        <pc:chgData name="Anderson Harayashiki Moreira" userId="07ffc975ff648281" providerId="LiveId" clId="{37413039-4E80-4A2E-AC95-8ACC4D2A7E49}" dt="2020-07-12T23:52:13.987" v="256"/>
        <pc:sldMkLst>
          <pc:docMk/>
          <pc:sldMk cId="675085363" sldId="257"/>
        </pc:sldMkLst>
        <pc:spChg chg="del">
          <ac:chgData name="Anderson Harayashiki Moreira" userId="07ffc975ff648281" providerId="LiveId" clId="{37413039-4E80-4A2E-AC95-8ACC4D2A7E49}" dt="2020-07-12T23:52:13.281" v="255" actId="478"/>
          <ac:spMkLst>
            <pc:docMk/>
            <pc:sldMk cId="675085363" sldId="257"/>
            <ac:spMk id="4" creationId="{00000000-0000-0000-0000-000000000000}"/>
          </ac:spMkLst>
        </pc:spChg>
        <pc:spChg chg="add">
          <ac:chgData name="Anderson Harayashiki Moreira" userId="07ffc975ff648281" providerId="LiveId" clId="{37413039-4E80-4A2E-AC95-8ACC4D2A7E49}" dt="2020-07-12T23:52:13.987" v="256"/>
          <ac:spMkLst>
            <pc:docMk/>
            <pc:sldMk cId="675085363" sldId="257"/>
            <ac:spMk id="8" creationId="{C2590F64-F164-4F61-B998-4DC9B2F7B6BD}"/>
          </ac:spMkLst>
        </pc:spChg>
      </pc:sldChg>
      <pc:sldChg chg="addSp delSp modSp">
        <pc:chgData name="Anderson Harayashiki Moreira" userId="07ffc975ff648281" providerId="LiveId" clId="{37413039-4E80-4A2E-AC95-8ACC4D2A7E49}" dt="2020-07-12T23:52:10.773" v="254"/>
        <pc:sldMkLst>
          <pc:docMk/>
          <pc:sldMk cId="2101563819" sldId="282"/>
        </pc:sldMkLst>
        <pc:spChg chg="del">
          <ac:chgData name="Anderson Harayashiki Moreira" userId="07ffc975ff648281" providerId="LiveId" clId="{37413039-4E80-4A2E-AC95-8ACC4D2A7E49}" dt="2020-07-12T23:52:10.102" v="253" actId="478"/>
          <ac:spMkLst>
            <pc:docMk/>
            <pc:sldMk cId="2101563819" sldId="282"/>
            <ac:spMk id="4" creationId="{5D537FE9-7847-4B91-95F5-564B8DEECEDF}"/>
          </ac:spMkLst>
        </pc:spChg>
        <pc:spChg chg="add">
          <ac:chgData name="Anderson Harayashiki Moreira" userId="07ffc975ff648281" providerId="LiveId" clId="{37413039-4E80-4A2E-AC95-8ACC4D2A7E49}" dt="2020-07-12T23:52:10.773" v="254"/>
          <ac:spMkLst>
            <pc:docMk/>
            <pc:sldMk cId="2101563819" sldId="282"/>
            <ac:spMk id="9" creationId="{41A13F4F-E86D-4E08-81F9-C92C692167F0}"/>
          </ac:spMkLst>
        </pc:spChg>
        <pc:spChg chg="mod">
          <ac:chgData name="Anderson Harayashiki Moreira" userId="07ffc975ff648281" providerId="LiveId" clId="{37413039-4E80-4A2E-AC95-8ACC4D2A7E49}" dt="2020-07-12T23:46:51.840" v="1" actId="20577"/>
          <ac:spMkLst>
            <pc:docMk/>
            <pc:sldMk cId="2101563819" sldId="282"/>
            <ac:spMk id="13" creationId="{D26EA95B-5BBE-4D2F-881C-EC2D7679C66A}"/>
          </ac:spMkLst>
        </pc:spChg>
      </pc:sldChg>
      <pc:sldChg chg="addSp delSp modSp">
        <pc:chgData name="Anderson Harayashiki Moreira" userId="07ffc975ff648281" providerId="LiveId" clId="{37413039-4E80-4A2E-AC95-8ACC4D2A7E49}" dt="2020-07-12T23:52:08.097" v="252"/>
        <pc:sldMkLst>
          <pc:docMk/>
          <pc:sldMk cId="1778694702" sldId="283"/>
        </pc:sldMkLst>
        <pc:spChg chg="mod">
          <ac:chgData name="Anderson Harayashiki Moreira" userId="07ffc975ff648281" providerId="LiveId" clId="{37413039-4E80-4A2E-AC95-8ACC4D2A7E49}" dt="2020-07-12T23:48:43.458" v="86" actId="123"/>
          <ac:spMkLst>
            <pc:docMk/>
            <pc:sldMk cId="1778694702" sldId="283"/>
            <ac:spMk id="3" creationId="{F7C09D69-8080-49F0-83A7-CE01031A9448}"/>
          </ac:spMkLst>
        </pc:spChg>
        <pc:spChg chg="del">
          <ac:chgData name="Anderson Harayashiki Moreira" userId="07ffc975ff648281" providerId="LiveId" clId="{37413039-4E80-4A2E-AC95-8ACC4D2A7E49}" dt="2020-07-12T23:52:07.508" v="251" actId="478"/>
          <ac:spMkLst>
            <pc:docMk/>
            <pc:sldMk cId="1778694702" sldId="283"/>
            <ac:spMk id="4" creationId="{0CED42F2-83E1-4B1D-AF71-E324E7695CA8}"/>
          </ac:spMkLst>
        </pc:spChg>
        <pc:spChg chg="add">
          <ac:chgData name="Anderson Harayashiki Moreira" userId="07ffc975ff648281" providerId="LiveId" clId="{37413039-4E80-4A2E-AC95-8ACC4D2A7E49}" dt="2020-07-12T23:52:08.097" v="252"/>
          <ac:spMkLst>
            <pc:docMk/>
            <pc:sldMk cId="1778694702" sldId="283"/>
            <ac:spMk id="7" creationId="{384928D4-A59C-4528-96DC-418825842B7F}"/>
          </ac:spMkLst>
        </pc:spChg>
      </pc:sldChg>
      <pc:sldChg chg="addSp delSp modSp">
        <pc:chgData name="Anderson Harayashiki Moreira" userId="07ffc975ff648281" providerId="LiveId" clId="{37413039-4E80-4A2E-AC95-8ACC4D2A7E49}" dt="2020-07-12T23:52:05.630" v="250"/>
        <pc:sldMkLst>
          <pc:docMk/>
          <pc:sldMk cId="2608068940" sldId="284"/>
        </pc:sldMkLst>
        <pc:spChg chg="mod">
          <ac:chgData name="Anderson Harayashiki Moreira" userId="07ffc975ff648281" providerId="LiveId" clId="{37413039-4E80-4A2E-AC95-8ACC4D2A7E49}" dt="2020-07-12T23:49:23.880" v="90" actId="313"/>
          <ac:spMkLst>
            <pc:docMk/>
            <pc:sldMk cId="2608068940" sldId="284"/>
            <ac:spMk id="3" creationId="{885ECDA4-F61B-43CC-8476-7FAC9E40B46D}"/>
          </ac:spMkLst>
        </pc:spChg>
        <pc:spChg chg="del">
          <ac:chgData name="Anderson Harayashiki Moreira" userId="07ffc975ff648281" providerId="LiveId" clId="{37413039-4E80-4A2E-AC95-8ACC4D2A7E49}" dt="2020-07-12T23:52:04.980" v="249" actId="478"/>
          <ac:spMkLst>
            <pc:docMk/>
            <pc:sldMk cId="2608068940" sldId="284"/>
            <ac:spMk id="4" creationId="{69325A48-9D7A-4696-B0C8-B6078A4DEAEE}"/>
          </ac:spMkLst>
        </pc:spChg>
        <pc:spChg chg="add">
          <ac:chgData name="Anderson Harayashiki Moreira" userId="07ffc975ff648281" providerId="LiveId" clId="{37413039-4E80-4A2E-AC95-8ACC4D2A7E49}" dt="2020-07-12T23:52:05.630" v="250"/>
          <ac:spMkLst>
            <pc:docMk/>
            <pc:sldMk cId="2608068940" sldId="284"/>
            <ac:spMk id="8" creationId="{D597244F-741D-4A6E-8B78-DAEC7440E805}"/>
          </ac:spMkLst>
        </pc:spChg>
      </pc:sldChg>
      <pc:sldChg chg="addSp delSp modSp">
        <pc:chgData name="Anderson Harayashiki Moreira" userId="07ffc975ff648281" providerId="LiveId" clId="{37413039-4E80-4A2E-AC95-8ACC4D2A7E49}" dt="2020-07-12T23:52:03.102" v="248"/>
        <pc:sldMkLst>
          <pc:docMk/>
          <pc:sldMk cId="2688634444" sldId="285"/>
        </pc:sldMkLst>
        <pc:spChg chg="mod">
          <ac:chgData name="Anderson Harayashiki Moreira" userId="07ffc975ff648281" providerId="LiveId" clId="{37413039-4E80-4A2E-AC95-8ACC4D2A7E49}" dt="2020-07-12T23:51:25.615" v="198" actId="1036"/>
          <ac:spMkLst>
            <pc:docMk/>
            <pc:sldMk cId="2688634444" sldId="285"/>
            <ac:spMk id="3" creationId="{99A83C9C-A8E8-4312-99AD-EB5886EFC402}"/>
          </ac:spMkLst>
        </pc:spChg>
        <pc:spChg chg="del">
          <ac:chgData name="Anderson Harayashiki Moreira" userId="07ffc975ff648281" providerId="LiveId" clId="{37413039-4E80-4A2E-AC95-8ACC4D2A7E49}" dt="2020-07-12T23:52:02.327" v="247" actId="478"/>
          <ac:spMkLst>
            <pc:docMk/>
            <pc:sldMk cId="2688634444" sldId="285"/>
            <ac:spMk id="4" creationId="{7D73271D-6A4E-4703-ACE7-47069DC4FD97}"/>
          </ac:spMkLst>
        </pc:spChg>
        <pc:spChg chg="mod">
          <ac:chgData name="Anderson Harayashiki Moreira" userId="07ffc975ff648281" providerId="LiveId" clId="{37413039-4E80-4A2E-AC95-8ACC4D2A7E49}" dt="2020-07-12T23:51:14.095" v="188" actId="1036"/>
          <ac:spMkLst>
            <pc:docMk/>
            <pc:sldMk cId="2688634444" sldId="285"/>
            <ac:spMk id="10" creationId="{E9FD08FC-0622-45A1-8FA4-EF81A7F93D6E}"/>
          </ac:spMkLst>
        </pc:spChg>
        <pc:spChg chg="mod">
          <ac:chgData name="Anderson Harayashiki Moreira" userId="07ffc975ff648281" providerId="LiveId" clId="{37413039-4E80-4A2E-AC95-8ACC4D2A7E49}" dt="2020-07-12T23:51:08.402" v="168" actId="1035"/>
          <ac:spMkLst>
            <pc:docMk/>
            <pc:sldMk cId="2688634444" sldId="285"/>
            <ac:spMk id="11" creationId="{5C2B7C94-FC91-4AAB-88B9-70CD0B8DEE34}"/>
          </ac:spMkLst>
        </pc:spChg>
        <pc:spChg chg="mod">
          <ac:chgData name="Anderson Harayashiki Moreira" userId="07ffc975ff648281" providerId="LiveId" clId="{37413039-4E80-4A2E-AC95-8ACC4D2A7E49}" dt="2020-07-12T23:51:00.734" v="138" actId="1036"/>
          <ac:spMkLst>
            <pc:docMk/>
            <pc:sldMk cId="2688634444" sldId="285"/>
            <ac:spMk id="12" creationId="{E7B0D0B8-955F-4F09-A746-EEB223CC0AB0}"/>
          </ac:spMkLst>
        </pc:spChg>
        <pc:spChg chg="add">
          <ac:chgData name="Anderson Harayashiki Moreira" userId="07ffc975ff648281" providerId="LiveId" clId="{37413039-4E80-4A2E-AC95-8ACC4D2A7E49}" dt="2020-07-12T23:52:03.102" v="248"/>
          <ac:spMkLst>
            <pc:docMk/>
            <pc:sldMk cId="2688634444" sldId="285"/>
            <ac:spMk id="13" creationId="{D283940F-8757-4055-A6EA-3AC86301A1AD}"/>
          </ac:spMkLst>
        </pc:spChg>
        <pc:picChg chg="mod">
          <ac:chgData name="Anderson Harayashiki Moreira" userId="07ffc975ff648281" providerId="LiveId" clId="{37413039-4E80-4A2E-AC95-8ACC4D2A7E49}" dt="2020-07-12T23:50:54.214" v="125" actId="1036"/>
          <ac:picMkLst>
            <pc:docMk/>
            <pc:sldMk cId="2688634444" sldId="285"/>
            <ac:picMk id="9" creationId="{BE5CE89F-25D2-4321-B21B-31B161DC788A}"/>
          </ac:picMkLst>
        </pc:picChg>
      </pc:sldChg>
      <pc:sldChg chg="modSp">
        <pc:chgData name="Anderson Harayashiki Moreira" userId="07ffc975ff648281" providerId="LiveId" clId="{37413039-4E80-4A2E-AC95-8ACC4D2A7E49}" dt="2020-07-12T23:51:55.029" v="246" actId="20577"/>
        <pc:sldMkLst>
          <pc:docMk/>
          <pc:sldMk cId="3392129947" sldId="288"/>
        </pc:sldMkLst>
        <pc:spChg chg="mod">
          <ac:chgData name="Anderson Harayashiki Moreira" userId="07ffc975ff648281" providerId="LiveId" clId="{37413039-4E80-4A2E-AC95-8ACC4D2A7E49}" dt="2020-07-12T23:51:43.470" v="242" actId="20577"/>
          <ac:spMkLst>
            <pc:docMk/>
            <pc:sldMk cId="3392129947" sldId="288"/>
            <ac:spMk id="3" creationId="{00000000-0000-0000-0000-000000000000}"/>
          </ac:spMkLst>
        </pc:spChg>
        <pc:spChg chg="mod">
          <ac:chgData name="Anderson Harayashiki Moreira" userId="07ffc975ff648281" providerId="LiveId" clId="{37413039-4E80-4A2E-AC95-8ACC4D2A7E49}" dt="2020-07-12T23:51:55.029" v="246" actId="20577"/>
          <ac:spMkLst>
            <pc:docMk/>
            <pc:sldMk cId="3392129947" sldId="288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203290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3800535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SPIKE PRIME LESSONS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780A6E-BC42-443E-B6EE-CF18D754C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2885"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 userDrawn="1"/>
        </p:nvSpPr>
        <p:spPr>
          <a:xfrm>
            <a:off x="6058605" y="737053"/>
            <a:ext cx="291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By the Creators of EV3Lessons</a:t>
            </a:r>
          </a:p>
          <a:p>
            <a:endParaRPr lang="en-US" sz="1600" dirty="0"/>
          </a:p>
        </p:txBody>
      </p:sp>
      <p:pic>
        <p:nvPicPr>
          <p:cNvPr id="12" name="Picture 11" descr="A picture containing sitting, game, remote, video&#10;&#10;Description automatically generated">
            <a:extLst>
              <a:ext uri="{FF2B5EF4-FFF2-40B4-BE49-F238E27FC236}">
                <a16:creationId xmlns:a16="http://schemas.microsoft.com/office/drawing/2014/main" id="{19D0660C-C674-40CA-9A39-C1E73533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24583" t="2888" r="29917" b="4667"/>
          <a:stretch/>
        </p:blipFill>
        <p:spPr>
          <a:xfrm>
            <a:off x="6058605" y="1349909"/>
            <a:ext cx="2672408" cy="40722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B69029F-0264-491E-B811-65F7DA3CBBB0}"/>
              </a:ext>
            </a:extLst>
          </p:cNvPr>
          <p:cNvGrpSpPr/>
          <p:nvPr userDrawn="1"/>
        </p:nvGrpSpPr>
        <p:grpSpPr>
          <a:xfrm>
            <a:off x="179837" y="5060306"/>
            <a:ext cx="4773538" cy="1188622"/>
            <a:chOff x="131592" y="5034964"/>
            <a:chExt cx="4773538" cy="1188622"/>
          </a:xfrm>
        </p:grpSpPr>
        <p:pic>
          <p:nvPicPr>
            <p:cNvPr id="13" name="Picture 12" descr="A picture containing drawing, window&#10;&#10;Description automatically generated">
              <a:extLst>
                <a:ext uri="{FF2B5EF4-FFF2-40B4-BE49-F238E27FC236}">
                  <a16:creationId xmlns:a16="http://schemas.microsoft.com/office/drawing/2014/main" id="{ABD06244-04F9-463D-A4DB-628C04BB85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26564" y="5034964"/>
              <a:ext cx="1188622" cy="1188622"/>
            </a:xfrm>
            <a:prstGeom prst="rect">
              <a:avLst/>
            </a:prstGeom>
          </p:spPr>
        </p:pic>
        <p:pic>
          <p:nvPicPr>
            <p:cNvPr id="14" name="Picture 13" descr="A picture containing building, drawing&#10;&#10;Description automatically generated">
              <a:extLst>
                <a:ext uri="{FF2B5EF4-FFF2-40B4-BE49-F238E27FC236}">
                  <a16:creationId xmlns:a16="http://schemas.microsoft.com/office/drawing/2014/main" id="{63D75727-DAE8-4F50-8B40-C2AB0C6A9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31592" y="5034964"/>
              <a:ext cx="1188622" cy="1188622"/>
            </a:xfrm>
            <a:prstGeom prst="rect">
              <a:avLst/>
            </a:prstGeom>
          </p:spPr>
        </p:pic>
        <p:pic>
          <p:nvPicPr>
            <p:cNvPr id="15" name="Picture 14" descr="A picture containing drawing, holding&#10;&#10;Description automatically generated">
              <a:extLst>
                <a:ext uri="{FF2B5EF4-FFF2-40B4-BE49-F238E27FC236}">
                  <a16:creationId xmlns:a16="http://schemas.microsoft.com/office/drawing/2014/main" id="{65AA8D01-3E12-417C-866C-09E77342F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716508" y="5034964"/>
              <a:ext cx="1188622" cy="1188622"/>
            </a:xfrm>
            <a:prstGeom prst="rect">
              <a:avLst/>
            </a:prstGeom>
          </p:spPr>
        </p:pic>
        <p:pic>
          <p:nvPicPr>
            <p:cNvPr id="16" name="Picture 15" descr="A picture containing drawing, building, purple, window&#10;&#10;Description automatically generated">
              <a:extLst>
                <a:ext uri="{FF2B5EF4-FFF2-40B4-BE49-F238E27FC236}">
                  <a16:creationId xmlns:a16="http://schemas.microsoft.com/office/drawing/2014/main" id="{BA4509F5-9711-4A35-B736-E2BAFCB547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521536" y="5034964"/>
              <a:ext cx="1188622" cy="118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55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3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92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1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9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rgbClr val="65D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961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Introdução ao sensor de força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Por SANJAY e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pt-BR" dirty="0"/>
              <a:t>Aprender a usar o Sensor de Força</a:t>
            </a:r>
          </a:p>
          <a:p>
            <a:r>
              <a:rPr lang="pt-BR" dirty="0"/>
              <a:t>Aprender a usar o bloco “Espere até que”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Content Placeholder 11" descr="A picture containing white, large&#10;&#10;Description automatically generated">
            <a:extLst>
              <a:ext uri="{FF2B5EF4-FFF2-40B4-BE49-F238E27FC236}">
                <a16:creationId xmlns:a16="http://schemas.microsoft.com/office/drawing/2014/main" id="{1797DD80-7D19-44FF-9DFF-6B6108716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826" y="1233939"/>
            <a:ext cx="3008028" cy="2256021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2590F64-F164-4F61-B998-4DC9B2F7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7B91-5784-4E91-9C03-6CCEE60E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 que é o sensor de força?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5C57D-BB07-475A-9A11-D44BE043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Content Placeholder 11" descr="A picture containing white, large&#10;&#10;Description automatically generated">
            <a:extLst>
              <a:ext uri="{FF2B5EF4-FFF2-40B4-BE49-F238E27FC236}">
                <a16:creationId xmlns:a16="http://schemas.microsoft.com/office/drawing/2014/main" id="{8F0DE710-5EBF-4636-9170-B20AEB68E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4826" y="1233939"/>
            <a:ext cx="3008028" cy="2256021"/>
          </a:xfr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6EA95B-5BBE-4D2F-881C-EC2D7679C66A}"/>
              </a:ext>
            </a:extLst>
          </p:cNvPr>
          <p:cNvSpPr txBox="1">
            <a:spLocks/>
          </p:cNvSpPr>
          <p:nvPr/>
        </p:nvSpPr>
        <p:spPr>
          <a:xfrm>
            <a:off x="155088" y="1140006"/>
            <a:ext cx="4883637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O Sensor de Força tem dois principais modos</a:t>
            </a:r>
          </a:p>
          <a:p>
            <a:pPr lvl="1"/>
            <a:r>
              <a:rPr lang="pt-BR" dirty="0"/>
              <a:t>Sentir toques</a:t>
            </a:r>
          </a:p>
          <a:p>
            <a:pPr lvl="1"/>
            <a:r>
              <a:rPr lang="pt-BR" dirty="0"/>
              <a:t>Medir força</a:t>
            </a:r>
          </a:p>
          <a:p>
            <a:r>
              <a:rPr lang="pt-BR" dirty="0"/>
              <a:t>Você pode medir a Força em porcentagem ou em Newtons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F1B819-852B-4F63-A41C-8562CEF1E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04" y="4237832"/>
            <a:ext cx="3448050" cy="1733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DE071A-5EE7-47A3-B0E0-C1D01D50E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725" y="4203519"/>
            <a:ext cx="3333750" cy="1514475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1A13F4F-E86D-4E08-81F9-C92C69216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210156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B529-6322-4163-B7BB-C26CB145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Como você programa com o sensor de força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09D69-8080-49F0-83A7-CE01031A9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5361792" cy="5082601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Os três modos são:</a:t>
            </a:r>
          </a:p>
          <a:p>
            <a:pPr lvl="1" algn="just"/>
            <a:r>
              <a:rPr lang="pt-BR" dirty="0"/>
              <a:t>Pressionado – até um pressionar suave é detectado</a:t>
            </a:r>
          </a:p>
          <a:p>
            <a:pPr lvl="1" algn="just"/>
            <a:r>
              <a:rPr lang="pt-BR" dirty="0"/>
              <a:t>Pressionado com força – Requer pressionar o sensor por volta de 60% do curso total</a:t>
            </a:r>
          </a:p>
          <a:p>
            <a:pPr lvl="1" algn="just"/>
            <a:r>
              <a:rPr lang="pt-BR" dirty="0"/>
              <a:t>Solto – mantenha o sensor totalmente pressionado, qualquer liberação será detectada.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1D2E8-265D-4F74-8563-4CE93FD8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AE1585-AF96-42B8-B665-5B3907969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025" y="1299041"/>
            <a:ext cx="3448050" cy="173355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84928D4-A59C-4528-96DC-41882584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177869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31B8-A124-4A93-ABD5-B22BFFE0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Desafio I: Mova-se até ser pressionado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CDA4-F61B-43CC-8476-7FAC9E40B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Programe seu robô para que se mova em linha reta até você pressionar o sensor com a mão.</a:t>
            </a:r>
          </a:p>
          <a:p>
            <a:r>
              <a:rPr lang="pt-BR" dirty="0"/>
              <a:t>Tente usar os modos Pressionado e Pressionado com força</a:t>
            </a:r>
          </a:p>
          <a:p>
            <a:r>
              <a:rPr lang="pt-BR" dirty="0"/>
              <a:t>Você irá usar o bloco “Espere até que” neste desafio.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Passos básicos:</a:t>
            </a:r>
          </a:p>
          <a:p>
            <a:pPr lvl="1"/>
            <a:r>
              <a:rPr lang="pt-BR" dirty="0"/>
              <a:t>Defina os </a:t>
            </a:r>
            <a:r>
              <a:rPr lang="pt-BR" b="1" dirty="0"/>
              <a:t>motores de movimento </a:t>
            </a:r>
            <a:r>
              <a:rPr lang="pt-BR" dirty="0"/>
              <a:t>para o seu robô( A e E para o Droid Bot IV e para a BMA)</a:t>
            </a:r>
          </a:p>
          <a:p>
            <a:pPr lvl="1"/>
            <a:r>
              <a:rPr lang="pt-BR" dirty="0"/>
              <a:t>Defina a % </a:t>
            </a:r>
            <a:r>
              <a:rPr lang="pt-BR" b="1" dirty="0"/>
              <a:t>de velocidade </a:t>
            </a:r>
            <a:r>
              <a:rPr lang="pt-BR" dirty="0"/>
              <a:t>para seu robô.</a:t>
            </a:r>
          </a:p>
          <a:p>
            <a:pPr lvl="1"/>
            <a:r>
              <a:rPr lang="pt-BR" dirty="0"/>
              <a:t>Comece a </a:t>
            </a:r>
            <a:r>
              <a:rPr lang="pt-BR" b="1" dirty="0"/>
              <a:t>se mover em linha reta.</a:t>
            </a:r>
          </a:p>
          <a:p>
            <a:pPr lvl="1"/>
            <a:r>
              <a:rPr lang="pt-BR" dirty="0"/>
              <a:t>Use o bloco </a:t>
            </a:r>
            <a:r>
              <a:rPr lang="pt-BR" b="1" dirty="0"/>
              <a:t>Espere até que</a:t>
            </a:r>
            <a:r>
              <a:rPr lang="pt-BR" dirty="0"/>
              <a:t> para detectar quando o Sensor de Força for pressionado.</a:t>
            </a:r>
          </a:p>
          <a:p>
            <a:pPr lvl="1"/>
            <a:r>
              <a:rPr lang="pt-BR" b="1" dirty="0"/>
              <a:t>Pare de se mover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522AC-DD5B-4539-BD50-F97C1ABF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D43588-951F-4968-864C-155FAC86D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848" y="2622149"/>
            <a:ext cx="4207688" cy="1059157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597244F-741D-4A6E-8B78-DAEC7440E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260806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5CE89F-25D2-4321-B21B-31B161DC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08" y="2425603"/>
            <a:ext cx="4574186" cy="3427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AE1277-A831-4459-A239-C8A79F38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Desafio 1: solução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8F872-D7AC-41E0-81C5-4001602F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A83C9C-A8E8-4312-99AD-EB5886EFC402}"/>
              </a:ext>
            </a:extLst>
          </p:cNvPr>
          <p:cNvSpPr/>
          <p:nvPr/>
        </p:nvSpPr>
        <p:spPr>
          <a:xfrm>
            <a:off x="175260" y="1111621"/>
            <a:ext cx="874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Nas lições anteriores, você aprendeu a configurar o seu robô. O primeiro conjunto de blocos define os motores de movimentação (para mais detalhes veja a lição Configurando o Seu Robô).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D08FC-0622-45A1-8FA4-EF81A7F93D6E}"/>
              </a:ext>
            </a:extLst>
          </p:cNvPr>
          <p:cNvSpPr txBox="1"/>
          <p:nvPr/>
        </p:nvSpPr>
        <p:spPr>
          <a:xfrm>
            <a:off x="4350619" y="3360330"/>
            <a:ext cx="36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Configura o robô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2B7C94-FC91-4AAB-88B9-70CD0B8DEE34}"/>
              </a:ext>
            </a:extLst>
          </p:cNvPr>
          <p:cNvSpPr txBox="1"/>
          <p:nvPr/>
        </p:nvSpPr>
        <p:spPr>
          <a:xfrm>
            <a:off x="4503018" y="3964549"/>
            <a:ext cx="36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Começa a se mover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B0D0B8-955F-4F09-A746-EEB223CC0AB0}"/>
              </a:ext>
            </a:extLst>
          </p:cNvPr>
          <p:cNvSpPr txBox="1"/>
          <p:nvPr/>
        </p:nvSpPr>
        <p:spPr>
          <a:xfrm>
            <a:off x="5005552" y="4434697"/>
            <a:ext cx="385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Espera até que o Sensor de Força seja pressionado.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283940F-8757-4055-A6EA-3AC86301A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268863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CRéditos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pt-BR" sz="1600" dirty="0"/>
              <a:t>Essa lição foi criada por Sanjay Seshan e Arvind Seshan para SPIKE Prime Lessons</a:t>
            </a:r>
          </a:p>
          <a:p>
            <a:r>
              <a:rPr lang="pt-BR" sz="1600" dirty="0"/>
              <a:t>Mais lições em </a:t>
            </a:r>
            <a:r>
              <a:rPr lang="pt-BR" sz="1600" dirty="0">
                <a:hlinkClick r:id="rId2"/>
              </a:rPr>
              <a:t>www.primelessons.org</a:t>
            </a:r>
            <a:endParaRPr lang="pt-BR" sz="1600" dirty="0"/>
          </a:p>
          <a:p>
            <a:r>
              <a:rPr lang="pt-BR" sz="1600" dirty="0"/>
              <a:t>Traduzido para o português por Lucas </a:t>
            </a:r>
            <a:r>
              <a:rPr lang="pt-BR" sz="1600" dirty="0" err="1"/>
              <a:t>Colonna</a:t>
            </a:r>
            <a:r>
              <a:rPr lang="pt-BR" sz="1600" dirty="0"/>
              <a:t> e revisado por Anderson Harayashiki Moreira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Attribution-NonCommercial-ShareAlike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pike Prime Less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500"/>
      </a:accent1>
      <a:accent2>
        <a:srgbClr val="961BDB"/>
      </a:accent2>
      <a:accent3>
        <a:srgbClr val="FF0000"/>
      </a:accent3>
      <a:accent4>
        <a:srgbClr val="65D7FF"/>
      </a:accent4>
      <a:accent5>
        <a:srgbClr val="5B9BD5"/>
      </a:accent5>
      <a:accent6>
        <a:srgbClr val="70AD47"/>
      </a:accent6>
      <a:hlink>
        <a:srgbClr val="961BDB"/>
      </a:hlink>
      <a:folHlink>
        <a:srgbClr val="65D7F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ke Prime Template.potx" id="{C1D969FE-89B1-4BE4-BDFA-C32471023150}" vid="{4149DA99-3325-4DAE-8A1C-4D0296C099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469</Words>
  <Application>Microsoft Office PowerPoint</Application>
  <PresentationFormat>Apresentação na tela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Helvetica Neue</vt:lpstr>
      <vt:lpstr>Arial</vt:lpstr>
      <vt:lpstr>Calibri</vt:lpstr>
      <vt:lpstr>Gill Sans MT</vt:lpstr>
      <vt:lpstr>Wingdings 2</vt:lpstr>
      <vt:lpstr>Dividend</vt:lpstr>
      <vt:lpstr>Introdução ao sensor de força</vt:lpstr>
      <vt:lpstr>Objetivos</vt:lpstr>
      <vt:lpstr>O que é o sensor de força?</vt:lpstr>
      <vt:lpstr>Como você programa com o sensor de força</vt:lpstr>
      <vt:lpstr>Desafio I: Mova-se até ser pressionado</vt:lpstr>
      <vt:lpstr>Desafio 1: solução</vt:lpstr>
      <vt:lpstr>CRéditos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Anderson Harayashiki Moreira</cp:lastModifiedBy>
  <cp:revision>137</cp:revision>
  <dcterms:created xsi:type="dcterms:W3CDTF">2016-07-04T02:35:12Z</dcterms:created>
  <dcterms:modified xsi:type="dcterms:W3CDTF">2020-07-12T23:52:17Z</dcterms:modified>
</cp:coreProperties>
</file>