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61" r:id="rId1"/>
  </p:sldMasterIdLst>
  <p:notesMasterIdLst>
    <p:notesMasterId r:id="rId10"/>
  </p:notesMasterIdLst>
  <p:handoutMasterIdLst>
    <p:handoutMasterId r:id="rId11"/>
  </p:handoutMasterIdLst>
  <p:sldIdLst>
    <p:sldId id="275" r:id="rId2"/>
    <p:sldId id="257" r:id="rId3"/>
    <p:sldId id="282" r:id="rId4"/>
    <p:sldId id="283" r:id="rId5"/>
    <p:sldId id="284" r:id="rId6"/>
    <p:sldId id="285" r:id="rId7"/>
    <p:sldId id="286" r:id="rId8"/>
    <p:sldId id="28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500"/>
    <a:srgbClr val="0EAE9F"/>
    <a:srgbClr val="13B09B"/>
    <a:srgbClr val="0290F8"/>
    <a:srgbClr val="FE59D0"/>
    <a:srgbClr val="F55455"/>
    <a:srgbClr val="FF9732"/>
    <a:srgbClr val="02B64E"/>
    <a:srgbClr val="1BCFE9"/>
    <a:srgbClr val="FFB3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EC76CD-D25E-42A1-980D-437B26191A0B}" v="6" dt="2020-07-13T04:04:02.1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3"/>
  </p:normalViewPr>
  <p:slideViewPr>
    <p:cSldViewPr snapToGrid="0" snapToObjects="1">
      <p:cViewPr varScale="1">
        <p:scale>
          <a:sx n="87" d="100"/>
          <a:sy n="87" d="100"/>
        </p:scale>
        <p:origin x="955" y="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erson Harayashiki Moreira" userId="07ffc975ff648281" providerId="LiveId" clId="{0BEC76CD-D25E-42A1-980D-437B26191A0B}"/>
    <pc:docChg chg="custSel modSld">
      <pc:chgData name="Anderson Harayashiki Moreira" userId="07ffc975ff648281" providerId="LiveId" clId="{0BEC76CD-D25E-42A1-980D-437B26191A0B}" dt="2020-07-13T04:04:02.127" v="171"/>
      <pc:docMkLst>
        <pc:docMk/>
      </pc:docMkLst>
      <pc:sldChg chg="addSp delSp">
        <pc:chgData name="Anderson Harayashiki Moreira" userId="07ffc975ff648281" providerId="LiveId" clId="{0BEC76CD-D25E-42A1-980D-437B26191A0B}" dt="2020-07-13T04:04:02.127" v="171"/>
        <pc:sldMkLst>
          <pc:docMk/>
          <pc:sldMk cId="675085363" sldId="257"/>
        </pc:sldMkLst>
        <pc:spChg chg="del">
          <ac:chgData name="Anderson Harayashiki Moreira" userId="07ffc975ff648281" providerId="LiveId" clId="{0BEC76CD-D25E-42A1-980D-437B26191A0B}" dt="2020-07-13T04:04:01.434" v="170" actId="478"/>
          <ac:spMkLst>
            <pc:docMk/>
            <pc:sldMk cId="675085363" sldId="257"/>
            <ac:spMk id="4" creationId="{00000000-0000-0000-0000-000000000000}"/>
          </ac:spMkLst>
        </pc:spChg>
        <pc:spChg chg="add">
          <ac:chgData name="Anderson Harayashiki Moreira" userId="07ffc975ff648281" providerId="LiveId" clId="{0BEC76CD-D25E-42A1-980D-437B26191A0B}" dt="2020-07-13T04:04:02.127" v="171"/>
          <ac:spMkLst>
            <pc:docMk/>
            <pc:sldMk cId="675085363" sldId="257"/>
            <ac:spMk id="8" creationId="{D55A6A70-EED0-4445-A73B-AD01BC8E1BA8}"/>
          </ac:spMkLst>
        </pc:spChg>
      </pc:sldChg>
      <pc:sldChg chg="addSp delSp modSp">
        <pc:chgData name="Anderson Harayashiki Moreira" userId="07ffc975ff648281" providerId="LiveId" clId="{0BEC76CD-D25E-42A1-980D-437B26191A0B}" dt="2020-07-13T04:03:58.768" v="169"/>
        <pc:sldMkLst>
          <pc:docMk/>
          <pc:sldMk cId="2101563819" sldId="282"/>
        </pc:sldMkLst>
        <pc:spChg chg="del">
          <ac:chgData name="Anderson Harayashiki Moreira" userId="07ffc975ff648281" providerId="LiveId" clId="{0BEC76CD-D25E-42A1-980D-437B26191A0B}" dt="2020-07-13T04:03:58.178" v="168" actId="478"/>
          <ac:spMkLst>
            <pc:docMk/>
            <pc:sldMk cId="2101563819" sldId="282"/>
            <ac:spMk id="4" creationId="{5D537FE9-7847-4B91-95F5-564B8DEECEDF}"/>
          </ac:spMkLst>
        </pc:spChg>
        <pc:spChg chg="add">
          <ac:chgData name="Anderson Harayashiki Moreira" userId="07ffc975ff648281" providerId="LiveId" clId="{0BEC76CD-D25E-42A1-980D-437B26191A0B}" dt="2020-07-13T04:03:58.768" v="169"/>
          <ac:spMkLst>
            <pc:docMk/>
            <pc:sldMk cId="2101563819" sldId="282"/>
            <ac:spMk id="7" creationId="{841A07B4-68E8-4CBD-89DD-4AC8AA796ECE}"/>
          </ac:spMkLst>
        </pc:spChg>
        <pc:spChg chg="mod">
          <ac:chgData name="Anderson Harayashiki Moreira" userId="07ffc975ff648281" providerId="LiveId" clId="{0BEC76CD-D25E-42A1-980D-437B26191A0B}" dt="2020-07-13T03:58:52.538" v="38" actId="20577"/>
          <ac:spMkLst>
            <pc:docMk/>
            <pc:sldMk cId="2101563819" sldId="282"/>
            <ac:spMk id="13" creationId="{D26EA95B-5BBE-4D2F-881C-EC2D7679C66A}"/>
          </ac:spMkLst>
        </pc:spChg>
        <pc:picChg chg="mod">
          <ac:chgData name="Anderson Harayashiki Moreira" userId="07ffc975ff648281" providerId="LiveId" clId="{0BEC76CD-D25E-42A1-980D-437B26191A0B}" dt="2020-07-13T03:57:47.307" v="31" actId="1038"/>
          <ac:picMkLst>
            <pc:docMk/>
            <pc:sldMk cId="2101563819" sldId="282"/>
            <ac:picMk id="6" creationId="{5408F1E8-EB61-4832-B571-7DBDC2360483}"/>
          </ac:picMkLst>
        </pc:picChg>
      </pc:sldChg>
      <pc:sldChg chg="addSp delSp modSp">
        <pc:chgData name="Anderson Harayashiki Moreira" userId="07ffc975ff648281" providerId="LiveId" clId="{0BEC76CD-D25E-42A1-980D-437B26191A0B}" dt="2020-07-13T04:03:55.709" v="167"/>
        <pc:sldMkLst>
          <pc:docMk/>
          <pc:sldMk cId="1778694702" sldId="283"/>
        </pc:sldMkLst>
        <pc:spChg chg="mod">
          <ac:chgData name="Anderson Harayashiki Moreira" userId="07ffc975ff648281" providerId="LiveId" clId="{0BEC76CD-D25E-42A1-980D-437B26191A0B}" dt="2020-07-13T03:59:07.378" v="42" actId="20577"/>
          <ac:spMkLst>
            <pc:docMk/>
            <pc:sldMk cId="1778694702" sldId="283"/>
            <ac:spMk id="2" creationId="{DD2DB529-6322-4163-B7BB-C26CB145487D}"/>
          </ac:spMkLst>
        </pc:spChg>
        <pc:spChg chg="mod">
          <ac:chgData name="Anderson Harayashiki Moreira" userId="07ffc975ff648281" providerId="LiveId" clId="{0BEC76CD-D25E-42A1-980D-437B26191A0B}" dt="2020-07-13T03:59:23.784" v="43" actId="20577"/>
          <ac:spMkLst>
            <pc:docMk/>
            <pc:sldMk cId="1778694702" sldId="283"/>
            <ac:spMk id="3" creationId="{F7C09D69-8080-49F0-83A7-CE01031A9448}"/>
          </ac:spMkLst>
        </pc:spChg>
        <pc:spChg chg="del">
          <ac:chgData name="Anderson Harayashiki Moreira" userId="07ffc975ff648281" providerId="LiveId" clId="{0BEC76CD-D25E-42A1-980D-437B26191A0B}" dt="2020-07-13T04:03:55.108" v="166" actId="478"/>
          <ac:spMkLst>
            <pc:docMk/>
            <pc:sldMk cId="1778694702" sldId="283"/>
            <ac:spMk id="4" creationId="{0CED42F2-83E1-4B1D-AF71-E324E7695CA8}"/>
          </ac:spMkLst>
        </pc:spChg>
        <pc:spChg chg="add">
          <ac:chgData name="Anderson Harayashiki Moreira" userId="07ffc975ff648281" providerId="LiveId" clId="{0BEC76CD-D25E-42A1-980D-437B26191A0B}" dt="2020-07-13T04:03:55.709" v="167"/>
          <ac:spMkLst>
            <pc:docMk/>
            <pc:sldMk cId="1778694702" sldId="283"/>
            <ac:spMk id="8" creationId="{6FBAA014-54FC-4F44-A33F-1C9F658D6931}"/>
          </ac:spMkLst>
        </pc:spChg>
      </pc:sldChg>
      <pc:sldChg chg="addSp delSp modSp">
        <pc:chgData name="Anderson Harayashiki Moreira" userId="07ffc975ff648281" providerId="LiveId" clId="{0BEC76CD-D25E-42A1-980D-437B26191A0B}" dt="2020-07-13T04:03:53.141" v="165"/>
        <pc:sldMkLst>
          <pc:docMk/>
          <pc:sldMk cId="2608068940" sldId="284"/>
        </pc:sldMkLst>
        <pc:spChg chg="mod">
          <ac:chgData name="Anderson Harayashiki Moreira" userId="07ffc975ff648281" providerId="LiveId" clId="{0BEC76CD-D25E-42A1-980D-437B26191A0B}" dt="2020-07-13T04:01:43.950" v="47" actId="6549"/>
          <ac:spMkLst>
            <pc:docMk/>
            <pc:sldMk cId="2608068940" sldId="284"/>
            <ac:spMk id="2" creationId="{FC7131B8-A124-4A93-ABD5-B22BFFE056AA}"/>
          </ac:spMkLst>
        </pc:spChg>
        <pc:spChg chg="mod">
          <ac:chgData name="Anderson Harayashiki Moreira" userId="07ffc975ff648281" providerId="LiveId" clId="{0BEC76CD-D25E-42A1-980D-437B26191A0B}" dt="2020-07-13T04:01:16.745" v="46" actId="20577"/>
          <ac:spMkLst>
            <pc:docMk/>
            <pc:sldMk cId="2608068940" sldId="284"/>
            <ac:spMk id="3" creationId="{885ECDA4-F61B-43CC-8476-7FAC9E40B46D}"/>
          </ac:spMkLst>
        </pc:spChg>
        <pc:spChg chg="del">
          <ac:chgData name="Anderson Harayashiki Moreira" userId="07ffc975ff648281" providerId="LiveId" clId="{0BEC76CD-D25E-42A1-980D-437B26191A0B}" dt="2020-07-13T04:03:52.405" v="164" actId="478"/>
          <ac:spMkLst>
            <pc:docMk/>
            <pc:sldMk cId="2608068940" sldId="284"/>
            <ac:spMk id="4" creationId="{69325A48-9D7A-4696-B0C8-B6078A4DEAEE}"/>
          </ac:spMkLst>
        </pc:spChg>
        <pc:spChg chg="add">
          <ac:chgData name="Anderson Harayashiki Moreira" userId="07ffc975ff648281" providerId="LiveId" clId="{0BEC76CD-D25E-42A1-980D-437B26191A0B}" dt="2020-07-13T04:03:53.141" v="165"/>
          <ac:spMkLst>
            <pc:docMk/>
            <pc:sldMk cId="2608068940" sldId="284"/>
            <ac:spMk id="20" creationId="{C33B2DEF-F8E2-4F8F-AF23-2A23CB6F813D}"/>
          </ac:spMkLst>
        </pc:spChg>
      </pc:sldChg>
      <pc:sldChg chg="addSp delSp modSp">
        <pc:chgData name="Anderson Harayashiki Moreira" userId="07ffc975ff648281" providerId="LiveId" clId="{0BEC76CD-D25E-42A1-980D-437B26191A0B}" dt="2020-07-13T04:03:50.464" v="163"/>
        <pc:sldMkLst>
          <pc:docMk/>
          <pc:sldMk cId="2688634444" sldId="285"/>
        </pc:sldMkLst>
        <pc:spChg chg="del">
          <ac:chgData name="Anderson Harayashiki Moreira" userId="07ffc975ff648281" providerId="LiveId" clId="{0BEC76CD-D25E-42A1-980D-437B26191A0B}" dt="2020-07-13T04:03:49.797" v="162" actId="478"/>
          <ac:spMkLst>
            <pc:docMk/>
            <pc:sldMk cId="2688634444" sldId="285"/>
            <ac:spMk id="4" creationId="{7D73271D-6A4E-4703-ACE7-47069DC4FD97}"/>
          </ac:spMkLst>
        </pc:spChg>
        <pc:spChg chg="mod">
          <ac:chgData name="Anderson Harayashiki Moreira" userId="07ffc975ff648281" providerId="LiveId" clId="{0BEC76CD-D25E-42A1-980D-437B26191A0B}" dt="2020-07-13T04:02:19.452" v="50" actId="1036"/>
          <ac:spMkLst>
            <pc:docMk/>
            <pc:sldMk cId="2688634444" sldId="285"/>
            <ac:spMk id="6" creationId="{09BD7429-2A71-46E3-8DF8-1838957E3D37}"/>
          </ac:spMkLst>
        </pc:spChg>
        <pc:spChg chg="mod">
          <ac:chgData name="Anderson Harayashiki Moreira" userId="07ffc975ff648281" providerId="LiveId" clId="{0BEC76CD-D25E-42A1-980D-437B26191A0B}" dt="2020-07-13T04:02:24.869" v="70" actId="1035"/>
          <ac:spMkLst>
            <pc:docMk/>
            <pc:sldMk cId="2688634444" sldId="285"/>
            <ac:spMk id="7" creationId="{FCFAF738-BF54-45E6-8DB0-F7FB66D33116}"/>
          </ac:spMkLst>
        </pc:spChg>
        <pc:spChg chg="mod">
          <ac:chgData name="Anderson Harayashiki Moreira" userId="07ffc975ff648281" providerId="LiveId" clId="{0BEC76CD-D25E-42A1-980D-437B26191A0B}" dt="2020-07-13T04:02:57.531" v="107" actId="1035"/>
          <ac:spMkLst>
            <pc:docMk/>
            <pc:sldMk cId="2688634444" sldId="285"/>
            <ac:spMk id="8" creationId="{81505505-A628-476D-984F-1B3E42480E54}"/>
          </ac:spMkLst>
        </pc:spChg>
        <pc:spChg chg="add">
          <ac:chgData name="Anderson Harayashiki Moreira" userId="07ffc975ff648281" providerId="LiveId" clId="{0BEC76CD-D25E-42A1-980D-437B26191A0B}" dt="2020-07-13T04:03:50.464" v="163"/>
          <ac:spMkLst>
            <pc:docMk/>
            <pc:sldMk cId="2688634444" sldId="285"/>
            <ac:spMk id="9" creationId="{324492A4-E107-4FD5-B865-287D60E31B8B}"/>
          </ac:spMkLst>
        </pc:spChg>
      </pc:sldChg>
      <pc:sldChg chg="addSp delSp">
        <pc:chgData name="Anderson Harayashiki Moreira" userId="07ffc975ff648281" providerId="LiveId" clId="{0BEC76CD-D25E-42A1-980D-437B26191A0B}" dt="2020-07-13T04:03:47.645" v="161"/>
        <pc:sldMkLst>
          <pc:docMk/>
          <pc:sldMk cId="2825433132" sldId="286"/>
        </pc:sldMkLst>
        <pc:spChg chg="del">
          <ac:chgData name="Anderson Harayashiki Moreira" userId="07ffc975ff648281" providerId="LiveId" clId="{0BEC76CD-D25E-42A1-980D-437B26191A0B}" dt="2020-07-13T04:03:47.278" v="160" actId="478"/>
          <ac:spMkLst>
            <pc:docMk/>
            <pc:sldMk cId="2825433132" sldId="286"/>
            <ac:spMk id="4" creationId="{3A1309D1-9271-47FE-BA26-515068749860}"/>
          </ac:spMkLst>
        </pc:spChg>
        <pc:spChg chg="add">
          <ac:chgData name="Anderson Harayashiki Moreira" userId="07ffc975ff648281" providerId="LiveId" clId="{0BEC76CD-D25E-42A1-980D-437B26191A0B}" dt="2020-07-13T04:03:47.645" v="161"/>
          <ac:spMkLst>
            <pc:docMk/>
            <pc:sldMk cId="2825433132" sldId="286"/>
            <ac:spMk id="17" creationId="{F60B91DA-C413-49A9-ADBE-12F765FF3ABC}"/>
          </ac:spMkLst>
        </pc:spChg>
      </pc:sldChg>
      <pc:sldChg chg="modSp">
        <pc:chgData name="Anderson Harayashiki Moreira" userId="07ffc975ff648281" providerId="LiveId" clId="{0BEC76CD-D25E-42A1-980D-437B26191A0B}" dt="2020-07-13T04:03:36.993" v="159" actId="20577"/>
        <pc:sldMkLst>
          <pc:docMk/>
          <pc:sldMk cId="3392129947" sldId="288"/>
        </pc:sldMkLst>
        <pc:spChg chg="mod">
          <ac:chgData name="Anderson Harayashiki Moreira" userId="07ffc975ff648281" providerId="LiveId" clId="{0BEC76CD-D25E-42A1-980D-437B26191A0B}" dt="2020-07-13T04:03:23.974" v="153" actId="20577"/>
          <ac:spMkLst>
            <pc:docMk/>
            <pc:sldMk cId="3392129947" sldId="288"/>
            <ac:spMk id="3" creationId="{00000000-0000-0000-0000-000000000000}"/>
          </ac:spMkLst>
        </pc:spChg>
        <pc:spChg chg="mod">
          <ac:chgData name="Anderson Harayashiki Moreira" userId="07ffc975ff648281" providerId="LiveId" clId="{0BEC76CD-D25E-42A1-980D-437B26191A0B}" dt="2020-07-13T04:03:36.993" v="159" actId="20577"/>
          <ac:spMkLst>
            <pc:docMk/>
            <pc:sldMk cId="3392129947" sldId="288"/>
            <ac:spMk id="4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040048-1E4D-CD41-AC49-0750EB72586B}" type="datetimeFigureOut">
              <a:rPr lang="en-US" smtClean="0"/>
              <a:t>7/13/2020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0592D1-055B-824F-99E1-F69F9F11B539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9148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8484CF-5098-F24E-8881-583515D5C406}" type="datetimeFigureOut">
              <a:rPr lang="en-US" smtClean="0"/>
              <a:t>7/13/2020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B67714-547E-8A4E-AE1C-9E3378A836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0703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241" y="2203290"/>
            <a:ext cx="8787652" cy="246858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754" y="2300865"/>
            <a:ext cx="5815852" cy="1504844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16712" y="3800535"/>
            <a:ext cx="5741894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By Sanjay and Arvind Seshan</a:t>
            </a:r>
          </a:p>
        </p:txBody>
      </p:sp>
      <p:sp>
        <p:nvSpPr>
          <p:cNvPr id="8" name="Subtitle 1">
            <a:extLst>
              <a:ext uri="{FF2B5EF4-FFF2-40B4-BE49-F238E27FC236}">
                <a16:creationId xmlns:a16="http://schemas.microsoft.com/office/drawing/2014/main" id="{227F28FB-346D-45F5-A52C-A1B7DBC13191}"/>
              </a:ext>
            </a:extLst>
          </p:cNvPr>
          <p:cNvSpPr txBox="1">
            <a:spLocks/>
          </p:cNvSpPr>
          <p:nvPr userDrawn="1"/>
        </p:nvSpPr>
        <p:spPr>
          <a:xfrm>
            <a:off x="4808377" y="357846"/>
            <a:ext cx="4161516" cy="50948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3200" dirty="0"/>
              <a:t>SPIKE PRIME LESSONS</a:t>
            </a:r>
          </a:p>
        </p:txBody>
      </p:sp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26780A6E-BC42-443E-B6EE-CF18D754C37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 b="32885"/>
          <a:stretch/>
        </p:blipFill>
        <p:spPr>
          <a:xfrm>
            <a:off x="179837" y="1052244"/>
            <a:ext cx="1668346" cy="111970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8613C618-BE4E-4AD7-9CD9-0AB9F17BD5D4}"/>
              </a:ext>
            </a:extLst>
          </p:cNvPr>
          <p:cNvSpPr txBox="1"/>
          <p:nvPr userDrawn="1"/>
        </p:nvSpPr>
        <p:spPr>
          <a:xfrm>
            <a:off x="6058605" y="737053"/>
            <a:ext cx="2911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/>
              <a:t>By the Creators of EV3Lessons</a:t>
            </a:r>
          </a:p>
          <a:p>
            <a:endParaRPr lang="en-US" sz="1600" dirty="0"/>
          </a:p>
        </p:txBody>
      </p:sp>
      <p:pic>
        <p:nvPicPr>
          <p:cNvPr id="12" name="Picture 11" descr="A picture containing sitting, game, remote, video&#10;&#10;Description automatically generated">
            <a:extLst>
              <a:ext uri="{FF2B5EF4-FFF2-40B4-BE49-F238E27FC236}">
                <a16:creationId xmlns:a16="http://schemas.microsoft.com/office/drawing/2014/main" id="{19D0660C-C674-40CA-9A39-C1E73533C99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/>
          </a:blip>
          <a:srcRect l="24583" t="2888" r="29917" b="4667"/>
          <a:stretch/>
        </p:blipFill>
        <p:spPr>
          <a:xfrm>
            <a:off x="6058605" y="1349909"/>
            <a:ext cx="2672408" cy="4072241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BB6829B6-BDB7-4A41-9061-848F508BE0AD}"/>
              </a:ext>
            </a:extLst>
          </p:cNvPr>
          <p:cNvGrpSpPr/>
          <p:nvPr userDrawn="1"/>
        </p:nvGrpSpPr>
        <p:grpSpPr>
          <a:xfrm>
            <a:off x="179837" y="5060305"/>
            <a:ext cx="4773538" cy="1188622"/>
            <a:chOff x="131592" y="5034964"/>
            <a:chExt cx="4773538" cy="1188622"/>
          </a:xfrm>
        </p:grpSpPr>
        <p:pic>
          <p:nvPicPr>
            <p:cNvPr id="13" name="Picture 12" descr="A picture containing drawing, window&#10;&#10;Description automatically generated">
              <a:extLst>
                <a:ext uri="{FF2B5EF4-FFF2-40B4-BE49-F238E27FC236}">
                  <a16:creationId xmlns:a16="http://schemas.microsoft.com/office/drawing/2014/main" id="{B3B895B3-142E-4C0C-A574-0DDA897E8B9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1326564" y="5034964"/>
              <a:ext cx="1188622" cy="1188622"/>
            </a:xfrm>
            <a:prstGeom prst="rect">
              <a:avLst/>
            </a:prstGeom>
          </p:spPr>
        </p:pic>
        <p:pic>
          <p:nvPicPr>
            <p:cNvPr id="14" name="Picture 13" descr="A picture containing building, drawing&#10;&#10;Description automatically generated">
              <a:extLst>
                <a:ext uri="{FF2B5EF4-FFF2-40B4-BE49-F238E27FC236}">
                  <a16:creationId xmlns:a16="http://schemas.microsoft.com/office/drawing/2014/main" id="{AEAB8436-6106-41E3-AB0E-CE0ACE7D720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131592" y="5034964"/>
              <a:ext cx="1188622" cy="1188622"/>
            </a:xfrm>
            <a:prstGeom prst="rect">
              <a:avLst/>
            </a:prstGeom>
          </p:spPr>
        </p:pic>
        <p:pic>
          <p:nvPicPr>
            <p:cNvPr id="15" name="Picture 14" descr="A picture containing drawing, holding&#10;&#10;Description automatically generated">
              <a:extLst>
                <a:ext uri="{FF2B5EF4-FFF2-40B4-BE49-F238E27FC236}">
                  <a16:creationId xmlns:a16="http://schemas.microsoft.com/office/drawing/2014/main" id="{5D07940E-BE9C-469C-9775-017DC12E2FF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/>
            <a:stretch>
              <a:fillRect/>
            </a:stretch>
          </p:blipFill>
          <p:spPr>
            <a:xfrm>
              <a:off x="3716508" y="5034964"/>
              <a:ext cx="1188622" cy="1188622"/>
            </a:xfrm>
            <a:prstGeom prst="rect">
              <a:avLst/>
            </a:prstGeom>
          </p:spPr>
        </p:pic>
        <p:pic>
          <p:nvPicPr>
            <p:cNvPr id="16" name="Picture 15" descr="A picture containing drawing, building, purple, window&#10;&#10;Description automatically generated">
              <a:extLst>
                <a:ext uri="{FF2B5EF4-FFF2-40B4-BE49-F238E27FC236}">
                  <a16:creationId xmlns:a16="http://schemas.microsoft.com/office/drawing/2014/main" id="{A8C9926D-9CEE-4A63-8B9E-2D6DB4D5FCD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/>
            <a:stretch>
              <a:fillRect/>
            </a:stretch>
          </p:blipFill>
          <p:spPr>
            <a:xfrm>
              <a:off x="2521536" y="5034964"/>
              <a:ext cx="1188622" cy="118862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62555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Copyright © 2020 SPIKE Prime Lessons (primelessons.org) CC-BY-NC-SA.  (Last edit: 1/9/2020)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043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6629400" y="599725"/>
            <a:ext cx="2057399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75725"/>
            <a:ext cx="1503123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1192" y="675725"/>
            <a:ext cx="592220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45255" y="5956136"/>
            <a:ext cx="947672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5922209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Copyright © 2020 SPIKE Prime Lessons (primelessons.org) CC-BY-NC-SA.  (Last edit: 1/9/2020)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BD74847-7BE4-4E4D-8159-51DF7B93C616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37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" y="292975"/>
            <a:ext cx="8746864" cy="752706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088" y="1140006"/>
            <a:ext cx="8831580" cy="508260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8409" y="6321349"/>
            <a:ext cx="4870585" cy="365125"/>
          </a:xfrm>
          <a:prstGeom prst="rect">
            <a:avLst/>
          </a:prstGeo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Copyright © 2020 SPIKE Prime Lessons (primelessons.org) CC-BY-NC-SA.  (Last edit: 1/9/2020)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36372" y="6317217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59C872A-C57F-4B1F-AFD0-FDF125C3C485}"/>
              </a:ext>
            </a:extLst>
          </p:cNvPr>
          <p:cNvCxnSpPr/>
          <p:nvPr userDrawn="1"/>
        </p:nvCxnSpPr>
        <p:spPr>
          <a:xfrm>
            <a:off x="175260" y="6316935"/>
            <a:ext cx="88315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0037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52646" y="5141973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36573"/>
            <a:ext cx="7989751" cy="1504844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3" y="4541417"/>
            <a:ext cx="7989751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Copyright © 2020 SPIKE Prime Lessons (primelessons.org) CC-BY-NC-SA.  (Last edit: 1/9/2020)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BD74847-7BE4-4E4D-8159-51DF7B93C616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9F621E0-AEE7-4799-81EB-EB99ED60C8DF}"/>
              </a:ext>
            </a:extLst>
          </p:cNvPr>
          <p:cNvSpPr>
            <a:spLocks noChangeAspect="1"/>
          </p:cNvSpPr>
          <p:nvPr userDrawn="1"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B40FAB25-E17C-4189-8846-137BC28A1EB3}"/>
              </a:ext>
            </a:extLst>
          </p:cNvPr>
          <p:cNvSpPr txBox="1">
            <a:spLocks/>
          </p:cNvSpPr>
          <p:nvPr userDrawn="1"/>
        </p:nvSpPr>
        <p:spPr>
          <a:xfrm>
            <a:off x="175260" y="292975"/>
            <a:ext cx="8746864" cy="75270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09269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2200" y="1174924"/>
            <a:ext cx="4185204" cy="4967864"/>
          </a:xfrm>
        </p:spPr>
        <p:txBody>
          <a:bodyPr>
            <a:normAutofit/>
          </a:bodyPr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7752" y="1177439"/>
            <a:ext cx="4226411" cy="4967864"/>
          </a:xfrm>
        </p:spPr>
        <p:txBody>
          <a:bodyPr>
            <a:normAutofit/>
          </a:bodyPr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593A4B09-24AC-454E-8A0C-D31EDE125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266485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Copyright © 2020 SPIKE Prime Lessons (primelessons.org) CC-BY-NC-SA.  (Last edit: 1/9/2020)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4EC4D01-901A-4258-A65D-27A4329F0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36372" y="6280641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E3A7F9C-E99E-44C1-89A0-A6ED28ADCEF0}"/>
              </a:ext>
            </a:extLst>
          </p:cNvPr>
          <p:cNvCxnSpPr/>
          <p:nvPr userDrawn="1"/>
        </p:nvCxnSpPr>
        <p:spPr>
          <a:xfrm>
            <a:off x="175260" y="6316935"/>
            <a:ext cx="88315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8F86C8F5-3CD8-41C6-A6C4-EF53AE7214CB}"/>
              </a:ext>
            </a:extLst>
          </p:cNvPr>
          <p:cNvSpPr>
            <a:spLocks noChangeAspect="1"/>
          </p:cNvSpPr>
          <p:nvPr userDrawn="1"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389BF07E-558D-420A-943A-465BCC227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" y="292975"/>
            <a:ext cx="8746864" cy="752706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98762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28003"/>
            <a:ext cx="3593500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2" y="2926051"/>
            <a:ext cx="3899527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69308" y="2228003"/>
            <a:ext cx="3601635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2" y="2926051"/>
            <a:ext cx="3907662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Copyright © 2020 SPIKE Prime Lessons (primelessons.org) CC-BY-NC-SA.  (Last edit: 1/9/2020)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E7E6853-34E8-4052-808F-422B5860D591}"/>
              </a:ext>
            </a:extLst>
          </p:cNvPr>
          <p:cNvSpPr>
            <a:spLocks noChangeAspect="1"/>
          </p:cNvSpPr>
          <p:nvPr userDrawn="1"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0EFA1566-CE68-450F-950A-CED460092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" y="292975"/>
            <a:ext cx="8746864" cy="752706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3082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2632993-FC7F-42E0-9D01-6C58965FB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266485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Copyright © 2020 SPIKE Prime Lessons (primelessons.org) CC-BY-NC-SA.  (Last edit: 1/9/2020)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57B8D68D-165F-4007-99ED-9807B7E8C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36372" y="6280641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2068E05-BA91-41C0-82CA-8F2AD35C67E8}"/>
              </a:ext>
            </a:extLst>
          </p:cNvPr>
          <p:cNvCxnSpPr/>
          <p:nvPr userDrawn="1"/>
        </p:nvCxnSpPr>
        <p:spPr>
          <a:xfrm>
            <a:off x="175260" y="6316935"/>
            <a:ext cx="88315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B2971BF8-D77B-4814-931D-48F5EB38C3C1}"/>
              </a:ext>
            </a:extLst>
          </p:cNvPr>
          <p:cNvSpPr>
            <a:spLocks noChangeAspect="1"/>
          </p:cNvSpPr>
          <p:nvPr userDrawn="1"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37D59584-71E8-443A-AF13-6C99AD608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" y="292975"/>
            <a:ext cx="8746864" cy="752706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97795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E18750-3B08-429F-A276-D977DF7F7295}"/>
              </a:ext>
            </a:extLst>
          </p:cNvPr>
          <p:cNvSpPr>
            <a:spLocks noChangeAspect="1"/>
          </p:cNvSpPr>
          <p:nvPr userDrawn="1"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9B12976-4243-42C3-AD82-864781743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" y="292975"/>
            <a:ext cx="8746864" cy="752706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AB5BF95A-3885-4491-876B-4C99D444A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36372" y="6280641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625C0E0-87AD-4A9A-8CC2-D51E549C54AC}"/>
              </a:ext>
            </a:extLst>
          </p:cNvPr>
          <p:cNvCxnSpPr/>
          <p:nvPr userDrawn="1"/>
        </p:nvCxnSpPr>
        <p:spPr>
          <a:xfrm>
            <a:off x="175260" y="6316935"/>
            <a:ext cx="88315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57F6DEB-B3FE-4632-A871-23BAA7FEA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266485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Copyright © 2020 SPIKE Prime Lessons (primelessons.org) CC-BY-NC-SA.  (Last edit: 1/9/2020)</a:t>
            </a:r>
          </a:p>
        </p:txBody>
      </p:sp>
    </p:spTree>
    <p:extLst>
      <p:ext uri="{BB962C8B-B14F-4D97-AF65-F5344CB8AC3E}">
        <p14:creationId xmlns:p14="http://schemas.microsoft.com/office/powerpoint/2010/main" val="2961518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52646" y="5141973"/>
            <a:ext cx="8238707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352" y="5262296"/>
            <a:ext cx="353662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399" y="601200"/>
            <a:ext cx="824040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5617" y="5262295"/>
            <a:ext cx="426532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Copyright © 2020 SPIKE Prime Lessons (primelessons.org) CC-BY-NC-SA.  (Last edit: 1/9/2020)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BD74847-7BE4-4E4D-8159-51DF7B93C616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11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4693389"/>
            <a:ext cx="7989752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8093" y="599725"/>
            <a:ext cx="8238706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6"/>
            <a:ext cx="7989752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Copyright © 2020 SPIKE Prime Lessons (primelessons.org) CC-BY-NC-SA.  (Last edit: 1/9/2020)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694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3289" y="270616"/>
            <a:ext cx="8834991" cy="69757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3289" y="1059264"/>
            <a:ext cx="8834991" cy="482382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/>
        </p:nvSpPr>
        <p:spPr>
          <a:xfrm>
            <a:off x="143290" y="111873"/>
            <a:ext cx="2926080" cy="108000"/>
          </a:xfrm>
          <a:prstGeom prst="rect">
            <a:avLst/>
          </a:prstGeom>
          <a:solidFill>
            <a:srgbClr val="65D7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052201" y="111873"/>
            <a:ext cx="2926080" cy="108000"/>
          </a:xfrm>
          <a:prstGeom prst="rect">
            <a:avLst/>
          </a:prstGeom>
          <a:solidFill>
            <a:srgbClr val="FFD5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097745" y="111873"/>
            <a:ext cx="2926080" cy="108000"/>
          </a:xfrm>
          <a:prstGeom prst="rect">
            <a:avLst/>
          </a:prstGeom>
          <a:solidFill>
            <a:srgbClr val="961B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010EC07-0A4A-4C6A-950D-55707B6C7F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8409" y="6266485"/>
            <a:ext cx="4870585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r>
              <a:rPr lang="en-US" dirty="0"/>
              <a:t>Copyright © 2020 SPIKE Prime Lessons (primelessons.org) CC-BY-NC-SA.  (Last edit: 1/9/2020)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4C4CC031-9FAD-457B-A616-9F45DA2DE9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36372" y="6280641"/>
            <a:ext cx="770468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BBD74847-7BE4-4E4D-8159-51DF7B93C616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AF90A68-628C-4E8F-BCF5-404070DD47EC}"/>
              </a:ext>
            </a:extLst>
          </p:cNvPr>
          <p:cNvCxnSpPr/>
          <p:nvPr userDrawn="1"/>
        </p:nvCxnSpPr>
        <p:spPr>
          <a:xfrm>
            <a:off x="175260" y="6316935"/>
            <a:ext cx="88315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4911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4.0/" TargetMode="External"/><Relationship Id="rId2" Type="http://schemas.openxmlformats.org/officeDocument/2006/relationships/hyperlink" Target="http://www.primelessons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BC3E9-07DB-4552-A942-72E53C7F1D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Introdução ao sensor de distância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1BF9D1-6614-46BD-A5B9-F242E4ED39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Por SANJAY e ARVIND SESHAN</a:t>
            </a:r>
          </a:p>
        </p:txBody>
      </p:sp>
    </p:spTree>
    <p:extLst>
      <p:ext uri="{BB962C8B-B14F-4D97-AF65-F5344CB8AC3E}">
        <p14:creationId xmlns:p14="http://schemas.microsoft.com/office/powerpoint/2010/main" val="4091814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Objetivos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088" y="1140007"/>
            <a:ext cx="8831580" cy="2409220"/>
          </a:xfrm>
        </p:spPr>
        <p:txBody>
          <a:bodyPr/>
          <a:lstStyle/>
          <a:p>
            <a:r>
              <a:rPr lang="pt-BR" dirty="0"/>
              <a:t>Aprender a usar o Sensor de Distância</a:t>
            </a:r>
          </a:p>
          <a:p>
            <a:r>
              <a:rPr lang="pt-BR" dirty="0"/>
              <a:t>Aprender a usar o bloco “Espere até que”</a:t>
            </a:r>
          </a:p>
          <a:p>
            <a:pPr marL="0" indent="0">
              <a:buNone/>
            </a:pPr>
            <a:endParaRPr lang="pt-BR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64AAE4-28AB-4B08-8A92-91AD24C92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2</a:t>
            </a:fld>
            <a:endParaRPr lang="en-US" dirty="0"/>
          </a:p>
        </p:txBody>
      </p:sp>
      <p:pic>
        <p:nvPicPr>
          <p:cNvPr id="6" name="Picture 5" descr="A close up of a camera&#10;&#10;Description automatically generated">
            <a:extLst>
              <a:ext uri="{FF2B5EF4-FFF2-40B4-BE49-F238E27FC236}">
                <a16:creationId xmlns:a16="http://schemas.microsoft.com/office/drawing/2014/main" id="{E4588658-2FF0-4103-8C6D-E0A4B2B3902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053" t="17685" r="17158" b="20701"/>
          <a:stretch/>
        </p:blipFill>
        <p:spPr>
          <a:xfrm>
            <a:off x="4889634" y="1617043"/>
            <a:ext cx="3837652" cy="2541071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D55A6A70-EED0-4445-A73B-AD01BC8E1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321349"/>
            <a:ext cx="4870585" cy="365125"/>
          </a:xfrm>
        </p:spPr>
        <p:txBody>
          <a:bodyPr/>
          <a:lstStyle/>
          <a:p>
            <a:r>
              <a:rPr lang="en-US" dirty="0"/>
              <a:t>Copyright © 2020 SPIKE Prime Lessons (primelessons.org) CC-BY-NC-SA.  (Last edit: 07/13/2020)</a:t>
            </a:r>
          </a:p>
        </p:txBody>
      </p:sp>
    </p:spTree>
    <p:extLst>
      <p:ext uri="{BB962C8B-B14F-4D97-AF65-F5344CB8AC3E}">
        <p14:creationId xmlns:p14="http://schemas.microsoft.com/office/powerpoint/2010/main" val="675085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77B91-5784-4E91-9C03-6CCEE60E2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 que é um sensor distância?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55C57D-BB07-475A-9A11-D44BE043A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3</a:t>
            </a:fld>
            <a:endParaRPr lang="en-US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D26EA95B-5BBE-4D2F-881C-EC2D7679C66A}"/>
              </a:ext>
            </a:extLst>
          </p:cNvPr>
          <p:cNvSpPr txBox="1">
            <a:spLocks/>
          </p:cNvSpPr>
          <p:nvPr/>
        </p:nvSpPr>
        <p:spPr>
          <a:xfrm>
            <a:off x="155088" y="1140006"/>
            <a:ext cx="4883637" cy="508260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dirty="0"/>
              <a:t>Ele mede a distância até um objeto ou superfície usando a tecnologia de ultrassom</a:t>
            </a:r>
          </a:p>
          <a:p>
            <a:pPr algn="just"/>
            <a:r>
              <a:rPr lang="pt-BR" dirty="0"/>
              <a:t>Existem também luzes ao redor do sensor ultrassônico (4 segmentos) que podem ser programadas individualmente (consulte a lição Luzes)</a:t>
            </a:r>
          </a:p>
          <a:p>
            <a:pPr algn="just"/>
            <a:r>
              <a:rPr lang="pt-BR" dirty="0"/>
              <a:t>O sensor pode ler distâncias entre 50 e 2000 mm.</a:t>
            </a:r>
          </a:p>
          <a:p>
            <a:pPr algn="just"/>
            <a:r>
              <a:rPr lang="pt-BR" dirty="0"/>
              <a:t>Existe uma capacidade de leitura rápida entre 50 e 300 mm</a:t>
            </a:r>
          </a:p>
        </p:txBody>
      </p:sp>
      <p:pic>
        <p:nvPicPr>
          <p:cNvPr id="6" name="Picture 5" descr="A close up of a camera&#10;&#10;Description automatically generated">
            <a:extLst>
              <a:ext uri="{FF2B5EF4-FFF2-40B4-BE49-F238E27FC236}">
                <a16:creationId xmlns:a16="http://schemas.microsoft.com/office/drawing/2014/main" id="{5408F1E8-EB61-4832-B571-7DBDC236048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053" t="17685" r="17158" b="20701"/>
          <a:stretch/>
        </p:blipFill>
        <p:spPr>
          <a:xfrm>
            <a:off x="5144604" y="1617043"/>
            <a:ext cx="3837652" cy="2541071"/>
          </a:xfrm>
          <a:prstGeom prst="rect">
            <a:avLst/>
          </a:prstGeom>
        </p:spPr>
      </p:pic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841A07B4-68E8-4CBD-89DD-4AC8AA796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321349"/>
            <a:ext cx="4870585" cy="365125"/>
          </a:xfrm>
        </p:spPr>
        <p:txBody>
          <a:bodyPr/>
          <a:lstStyle/>
          <a:p>
            <a:r>
              <a:rPr lang="en-US" dirty="0"/>
              <a:t>Copyright © 2020 SPIKE Prime Lessons (primelessons.org) CC-BY-NC-SA.  (Last edit: 07/13/2020)</a:t>
            </a:r>
          </a:p>
        </p:txBody>
      </p:sp>
    </p:spTree>
    <p:extLst>
      <p:ext uri="{BB962C8B-B14F-4D97-AF65-F5344CB8AC3E}">
        <p14:creationId xmlns:p14="http://schemas.microsoft.com/office/powerpoint/2010/main" val="2101563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2DB529-6322-4163-B7BB-C26CB1454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Como </a:t>
            </a:r>
            <a:r>
              <a:rPr lang="en-US" dirty="0" err="1"/>
              <a:t>programar</a:t>
            </a:r>
            <a:r>
              <a:rPr lang="en-US" dirty="0"/>
              <a:t> com o sensor de distância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C09D69-8080-49F0-83A7-CE01031A94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088" y="1140006"/>
            <a:ext cx="8767036" cy="5082601"/>
          </a:xfrm>
        </p:spPr>
        <p:txBody>
          <a:bodyPr>
            <a:normAutofit/>
          </a:bodyPr>
          <a:lstStyle/>
          <a:p>
            <a:r>
              <a:rPr lang="pt-BR" dirty="0"/>
              <a:t>O sensor ultrassônico lê distâncias a um objeto ou superfície utilizando ultrassom.</a:t>
            </a:r>
          </a:p>
          <a:p>
            <a:r>
              <a:rPr lang="pt-BR" dirty="0"/>
              <a:t>Você também pode programar as luzes ao redor do sensor. Isso será coberto em outra lição</a:t>
            </a:r>
          </a:p>
          <a:p>
            <a:r>
              <a:rPr lang="pt-BR" dirty="0"/>
              <a:t>As unidades usadas podem ser: porcentagem, centímetros ou polegadas.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51D2E8-265D-4F74-8563-4CE93FD8D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4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A815C52-965E-4566-BAFE-200AD12283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876" y="2982587"/>
            <a:ext cx="4991100" cy="16573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88DA3DE-162A-4EA6-9171-4E3A9B10ED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88210" y="2939724"/>
            <a:ext cx="3724275" cy="1743075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6FBAA014-54FC-4F44-A33F-1C9F658D6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321349"/>
            <a:ext cx="4870585" cy="365125"/>
          </a:xfrm>
        </p:spPr>
        <p:txBody>
          <a:bodyPr/>
          <a:lstStyle/>
          <a:p>
            <a:r>
              <a:rPr lang="en-US" dirty="0"/>
              <a:t>Copyright © 2020 SPIKE Prime Lessons (primelessons.org) CC-BY-NC-SA.  (Last edit: 07/13/2020)</a:t>
            </a:r>
          </a:p>
        </p:txBody>
      </p:sp>
    </p:spTree>
    <p:extLst>
      <p:ext uri="{BB962C8B-B14F-4D97-AF65-F5344CB8AC3E}">
        <p14:creationId xmlns:p14="http://schemas.microsoft.com/office/powerpoint/2010/main" val="1778694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7131B8-A124-4A93-ABD5-B22BFFE05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Desafio: </a:t>
            </a:r>
            <a:r>
              <a:rPr lang="en-US" dirty="0" err="1"/>
              <a:t>longe</a:t>
            </a:r>
            <a:r>
              <a:rPr lang="en-US" dirty="0"/>
              <a:t> da parede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5ECDA4-F61B-43CC-8476-7FAC9E40B4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088" y="1140006"/>
            <a:ext cx="7119219" cy="5082601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t-BR" dirty="0"/>
              <a:t>Você deseja localizar a abertura. Use o Sensor de Distância (montado na lateral do robô como no Droid Bot IV) para localizá-la.</a:t>
            </a:r>
          </a:p>
          <a:p>
            <a:pPr algn="just"/>
            <a:r>
              <a:rPr lang="pt-BR" dirty="0"/>
              <a:t>Programe seu robô para seguir em linha reta a menos que esteja a menos de 20cm da parede.</a:t>
            </a:r>
          </a:p>
          <a:p>
            <a:pPr algn="just"/>
            <a:r>
              <a:rPr lang="pt-BR" dirty="0"/>
              <a:t>Você deverá usar o bloco Espere até que e a condição lógica do bloco do sensor de distância.</a:t>
            </a:r>
          </a:p>
          <a:p>
            <a:pPr marL="0" indent="0" algn="just">
              <a:buNone/>
            </a:pPr>
            <a:endParaRPr lang="pt-BR" dirty="0"/>
          </a:p>
          <a:p>
            <a:pPr algn="just"/>
            <a:endParaRPr lang="pt-BR" dirty="0"/>
          </a:p>
          <a:p>
            <a:pPr algn="just"/>
            <a:endParaRPr lang="pt-BR" dirty="0"/>
          </a:p>
          <a:p>
            <a:pPr marL="0" indent="0" algn="just">
              <a:buNone/>
            </a:pPr>
            <a:endParaRPr lang="pt-BR" dirty="0"/>
          </a:p>
          <a:p>
            <a:pPr algn="just"/>
            <a:r>
              <a:rPr lang="pt-BR" b="1" dirty="0"/>
              <a:t>Pseudocódigo:</a:t>
            </a:r>
          </a:p>
          <a:p>
            <a:pPr lvl="1" algn="just"/>
            <a:r>
              <a:rPr lang="pt-BR" dirty="0"/>
              <a:t>Defina os </a:t>
            </a:r>
            <a:r>
              <a:rPr lang="pt-BR" b="1" dirty="0"/>
              <a:t>motores de movimento </a:t>
            </a:r>
            <a:r>
              <a:rPr lang="pt-BR" dirty="0"/>
              <a:t>para o seu robô (A e E para a BMA)</a:t>
            </a:r>
          </a:p>
          <a:p>
            <a:pPr lvl="1" algn="just"/>
            <a:r>
              <a:rPr lang="pt-BR" dirty="0"/>
              <a:t>Defina a % </a:t>
            </a:r>
            <a:r>
              <a:rPr lang="pt-BR" b="1" dirty="0"/>
              <a:t>de velocidade </a:t>
            </a:r>
            <a:r>
              <a:rPr lang="pt-BR" dirty="0"/>
              <a:t>para o seu robô </a:t>
            </a:r>
          </a:p>
          <a:p>
            <a:pPr lvl="1" algn="just"/>
            <a:r>
              <a:rPr lang="pt-BR" dirty="0"/>
              <a:t>Comece a </a:t>
            </a:r>
            <a:r>
              <a:rPr lang="pt-BR" b="1" dirty="0"/>
              <a:t>se mover em linha reta</a:t>
            </a:r>
          </a:p>
          <a:p>
            <a:pPr lvl="1" algn="just"/>
            <a:r>
              <a:rPr lang="pt-BR" dirty="0"/>
              <a:t>Use o bloco </a:t>
            </a:r>
            <a:r>
              <a:rPr lang="pt-BR" b="1" dirty="0"/>
              <a:t>Espere até que </a:t>
            </a:r>
            <a:r>
              <a:rPr lang="pt-BR" dirty="0"/>
              <a:t>para detectar se o robô esta a menos de 20 cm da parede.</a:t>
            </a:r>
          </a:p>
          <a:p>
            <a:pPr lvl="1" algn="just"/>
            <a:r>
              <a:rPr lang="pt-BR" b="1" dirty="0"/>
              <a:t>Pare de se mover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D522AC-DD5B-4539-BD50-F97C1ABF9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5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3EA7026-C583-4A94-8A85-D14F383C1728}"/>
              </a:ext>
            </a:extLst>
          </p:cNvPr>
          <p:cNvSpPr/>
          <p:nvPr/>
        </p:nvSpPr>
        <p:spPr>
          <a:xfrm>
            <a:off x="7343060" y="3667031"/>
            <a:ext cx="254984" cy="120872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87EDBF67-4E10-404E-841B-9E3E6D438885}"/>
              </a:ext>
            </a:extLst>
          </p:cNvPr>
          <p:cNvGrpSpPr/>
          <p:nvPr/>
        </p:nvGrpSpPr>
        <p:grpSpPr>
          <a:xfrm rot="10800000">
            <a:off x="7920246" y="2449886"/>
            <a:ext cx="660559" cy="790597"/>
            <a:chOff x="6310708" y="2223671"/>
            <a:chExt cx="809489" cy="898563"/>
          </a:xfrm>
        </p:grpSpPr>
        <p:sp>
          <p:nvSpPr>
            <p:cNvPr id="9" name="Rounded Rectangle 27">
              <a:extLst>
                <a:ext uri="{FF2B5EF4-FFF2-40B4-BE49-F238E27FC236}">
                  <a16:creationId xmlns:a16="http://schemas.microsoft.com/office/drawing/2014/main" id="{4B824055-D0BF-49D8-9D78-095FB104CE2E}"/>
                </a:ext>
              </a:extLst>
            </p:cNvPr>
            <p:cNvSpPr/>
            <p:nvPr/>
          </p:nvSpPr>
          <p:spPr>
            <a:xfrm>
              <a:off x="6451830" y="2223671"/>
              <a:ext cx="519438" cy="898563"/>
            </a:xfrm>
            <a:prstGeom prst="roundRect">
              <a:avLst/>
            </a:prstGeom>
            <a:solidFill>
              <a:srgbClr val="FFD500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/>
            </a:p>
          </p:txBody>
        </p:sp>
        <p:sp>
          <p:nvSpPr>
            <p:cNvPr id="10" name="Rounded Rectangle 28">
              <a:extLst>
                <a:ext uri="{FF2B5EF4-FFF2-40B4-BE49-F238E27FC236}">
                  <a16:creationId xmlns:a16="http://schemas.microsoft.com/office/drawing/2014/main" id="{5F6B81A4-B3A8-4418-9A0A-6C8D6833DF9D}"/>
                </a:ext>
              </a:extLst>
            </p:cNvPr>
            <p:cNvSpPr/>
            <p:nvPr/>
          </p:nvSpPr>
          <p:spPr>
            <a:xfrm>
              <a:off x="6979076" y="2525434"/>
              <a:ext cx="141121" cy="295036"/>
            </a:xfrm>
            <a:prstGeom prst="roundRect">
              <a:avLst/>
            </a:prstGeom>
            <a:solidFill>
              <a:srgbClr val="0EAE9F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effectLst/>
              </a:endParaRPr>
            </a:p>
          </p:txBody>
        </p:sp>
        <p:sp>
          <p:nvSpPr>
            <p:cNvPr id="11" name="Rounded Rectangle 29">
              <a:extLst>
                <a:ext uri="{FF2B5EF4-FFF2-40B4-BE49-F238E27FC236}">
                  <a16:creationId xmlns:a16="http://schemas.microsoft.com/office/drawing/2014/main" id="{50C217AE-E33E-41A7-8096-7CD454B24BC1}"/>
                </a:ext>
              </a:extLst>
            </p:cNvPr>
            <p:cNvSpPr/>
            <p:nvPr/>
          </p:nvSpPr>
          <p:spPr>
            <a:xfrm>
              <a:off x="6310708" y="2525434"/>
              <a:ext cx="141121" cy="295036"/>
            </a:xfrm>
            <a:prstGeom prst="roundRect">
              <a:avLst/>
            </a:prstGeom>
            <a:solidFill>
              <a:srgbClr val="0EAE9F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effectLst/>
              </a:endParaRP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6FC8BB9E-3DA6-42AF-BE86-CA9DD8AD4C7F}"/>
              </a:ext>
            </a:extLst>
          </p:cNvPr>
          <p:cNvGrpSpPr/>
          <p:nvPr/>
        </p:nvGrpSpPr>
        <p:grpSpPr>
          <a:xfrm>
            <a:off x="8071086" y="2698583"/>
            <a:ext cx="157356" cy="401934"/>
            <a:chOff x="8464250" y="5024176"/>
            <a:chExt cx="157356" cy="401934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0C0A9B97-44D1-430A-BE90-6FEE7949FB3A}"/>
                </a:ext>
              </a:extLst>
            </p:cNvPr>
            <p:cNvSpPr/>
            <p:nvPr/>
          </p:nvSpPr>
          <p:spPr>
            <a:xfrm>
              <a:off x="8464250" y="5024176"/>
              <a:ext cx="157356" cy="40193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54C0C4FF-1AE8-4F45-981E-1912FEE3D925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8464250" y="5074538"/>
              <a:ext cx="146304" cy="146304"/>
            </a:xfrm>
            <a:prstGeom prst="ellipse">
              <a:avLst/>
            </a:prstGeom>
            <a:solidFill>
              <a:schemeClr val="tx1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77704246-B3FD-437D-9C7C-9302A3FF90E9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8465930" y="5236986"/>
              <a:ext cx="146304" cy="146304"/>
            </a:xfrm>
            <a:prstGeom prst="ellipse">
              <a:avLst/>
            </a:prstGeom>
            <a:solidFill>
              <a:schemeClr val="tx1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/>
            </a:p>
          </p:txBody>
        </p:sp>
      </p:grp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2EC39A4D-3454-471A-A859-B4A66F633CE5}"/>
              </a:ext>
            </a:extLst>
          </p:cNvPr>
          <p:cNvCxnSpPr>
            <a:cxnSpLocks/>
          </p:cNvCxnSpPr>
          <p:nvPr/>
        </p:nvCxnSpPr>
        <p:spPr>
          <a:xfrm>
            <a:off x="8286094" y="3335427"/>
            <a:ext cx="0" cy="1527350"/>
          </a:xfrm>
          <a:prstGeom prst="straightConnector1">
            <a:avLst/>
          </a:prstGeom>
          <a:ln w="762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BC67A3DF-4EF2-488A-A729-8381FCD4FD41}"/>
              </a:ext>
            </a:extLst>
          </p:cNvPr>
          <p:cNvCxnSpPr>
            <a:cxnSpLocks/>
          </p:cNvCxnSpPr>
          <p:nvPr/>
        </p:nvCxnSpPr>
        <p:spPr>
          <a:xfrm flipH="1">
            <a:off x="7657348" y="4213227"/>
            <a:ext cx="543008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EB692936-7EBA-4AF0-A95E-6E7AF2F31277}"/>
              </a:ext>
            </a:extLst>
          </p:cNvPr>
          <p:cNvSpPr txBox="1"/>
          <p:nvPr/>
        </p:nvSpPr>
        <p:spPr>
          <a:xfrm>
            <a:off x="7566986" y="4193131"/>
            <a:ext cx="723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20cm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82136E7-EE3A-4889-8EBE-A44E1B7E3C86}"/>
              </a:ext>
            </a:extLst>
          </p:cNvPr>
          <p:cNvSpPr/>
          <p:nvPr/>
        </p:nvSpPr>
        <p:spPr>
          <a:xfrm>
            <a:off x="7327044" y="1757582"/>
            <a:ext cx="254984" cy="113347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Imagem 11">
            <a:extLst>
              <a:ext uri="{FF2B5EF4-FFF2-40B4-BE49-F238E27FC236}">
                <a16:creationId xmlns:a16="http://schemas.microsoft.com/office/drawing/2014/main" id="{4BF354E4-4440-4D52-AAC2-E24C0E4F8B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353" y="2974978"/>
            <a:ext cx="5153025" cy="876300"/>
          </a:xfrm>
          <a:prstGeom prst="rect">
            <a:avLst/>
          </a:prstGeom>
        </p:spPr>
      </p:pic>
      <p:sp>
        <p:nvSpPr>
          <p:cNvPr id="20" name="Footer Placeholder 3">
            <a:extLst>
              <a:ext uri="{FF2B5EF4-FFF2-40B4-BE49-F238E27FC236}">
                <a16:creationId xmlns:a16="http://schemas.microsoft.com/office/drawing/2014/main" id="{C33B2DEF-F8E2-4F8F-AF23-2A23CB6F8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321349"/>
            <a:ext cx="4870585" cy="365125"/>
          </a:xfrm>
        </p:spPr>
        <p:txBody>
          <a:bodyPr/>
          <a:lstStyle/>
          <a:p>
            <a:r>
              <a:rPr lang="en-US" dirty="0"/>
              <a:t>Copyright © 2020 SPIKE Prime Lessons (primelessons.org) CC-BY-NC-SA.  (Last edit: 07/13/2020)</a:t>
            </a:r>
          </a:p>
        </p:txBody>
      </p:sp>
    </p:spTree>
    <p:extLst>
      <p:ext uri="{BB962C8B-B14F-4D97-AF65-F5344CB8AC3E}">
        <p14:creationId xmlns:p14="http://schemas.microsoft.com/office/powerpoint/2010/main" val="2608068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671C0EC5-1194-4854-A390-7E91D4D411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162" y="2080547"/>
            <a:ext cx="6045361" cy="338738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7AE1277-A831-4459-A239-C8A79F383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Desafio 1: Solução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78F872-D7AC-41E0-81C5-4001602F2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6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9BD7429-2A71-46E3-8DF8-1838957E3D37}"/>
              </a:ext>
            </a:extLst>
          </p:cNvPr>
          <p:cNvSpPr txBox="1"/>
          <p:nvPr/>
        </p:nvSpPr>
        <p:spPr>
          <a:xfrm>
            <a:off x="4350619" y="3022878"/>
            <a:ext cx="3696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Configure o robô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CFAF738-BF54-45E6-8DB0-F7FB66D33116}"/>
              </a:ext>
            </a:extLst>
          </p:cNvPr>
          <p:cNvSpPr txBox="1"/>
          <p:nvPr/>
        </p:nvSpPr>
        <p:spPr>
          <a:xfrm>
            <a:off x="4503018" y="3614511"/>
            <a:ext cx="3696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Comece a se mexer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1505505-A628-476D-984F-1B3E42480E54}"/>
              </a:ext>
            </a:extLst>
          </p:cNvPr>
          <p:cNvSpPr txBox="1"/>
          <p:nvPr/>
        </p:nvSpPr>
        <p:spPr>
          <a:xfrm>
            <a:off x="6292013" y="4102537"/>
            <a:ext cx="27684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/>
              <a:t>Espere até que a leitura do sensor seja inferior a 20 cm</a:t>
            </a:r>
          </a:p>
        </p:txBody>
      </p:sp>
      <p:sp>
        <p:nvSpPr>
          <p:cNvPr id="9" name="Footer Placeholder 3">
            <a:extLst>
              <a:ext uri="{FF2B5EF4-FFF2-40B4-BE49-F238E27FC236}">
                <a16:creationId xmlns:a16="http://schemas.microsoft.com/office/drawing/2014/main" id="{324492A4-E107-4FD5-B865-287D60E31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321349"/>
            <a:ext cx="4870585" cy="365125"/>
          </a:xfrm>
        </p:spPr>
        <p:txBody>
          <a:bodyPr/>
          <a:lstStyle/>
          <a:p>
            <a:r>
              <a:rPr lang="en-US" dirty="0"/>
              <a:t>Copyright © 2020 SPIKE Prime Lessons (primelessons.org) CC-BY-NC-SA.  (Last edit: 07/13/2020)</a:t>
            </a:r>
          </a:p>
        </p:txBody>
      </p:sp>
    </p:spTree>
    <p:extLst>
      <p:ext uri="{BB962C8B-B14F-4D97-AF65-F5344CB8AC3E}">
        <p14:creationId xmlns:p14="http://schemas.microsoft.com/office/powerpoint/2010/main" val="2688634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91A86-4B90-44A6-A2A3-204EDF3DF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Complemento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AA0AF1-1019-4768-ADE8-1564162362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088" y="1140006"/>
            <a:ext cx="5919234" cy="5082601"/>
          </a:xfrm>
        </p:spPr>
        <p:txBody>
          <a:bodyPr/>
          <a:lstStyle/>
          <a:p>
            <a:r>
              <a:rPr lang="pt-BR" dirty="0"/>
              <a:t>Quando achar a abertura, mova o robô para trás e faça-o passar pela abertura.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9D7583-93A8-44F9-843D-D6EB466B9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7</a:t>
            </a:fld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7F759E0-3AB0-49AB-8004-B6739C63970E}"/>
              </a:ext>
            </a:extLst>
          </p:cNvPr>
          <p:cNvSpPr/>
          <p:nvPr/>
        </p:nvSpPr>
        <p:spPr>
          <a:xfrm>
            <a:off x="7301377" y="4360993"/>
            <a:ext cx="254984" cy="120872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E211975-25FA-4EE3-9380-96300A2BFE8D}"/>
              </a:ext>
            </a:extLst>
          </p:cNvPr>
          <p:cNvGrpSpPr/>
          <p:nvPr/>
        </p:nvGrpSpPr>
        <p:grpSpPr>
          <a:xfrm rot="16200000">
            <a:off x="7753136" y="3380126"/>
            <a:ext cx="660559" cy="790597"/>
            <a:chOff x="6310708" y="2223671"/>
            <a:chExt cx="809489" cy="898563"/>
          </a:xfrm>
        </p:grpSpPr>
        <p:sp>
          <p:nvSpPr>
            <p:cNvPr id="8" name="Rounded Rectangle 27">
              <a:extLst>
                <a:ext uri="{FF2B5EF4-FFF2-40B4-BE49-F238E27FC236}">
                  <a16:creationId xmlns:a16="http://schemas.microsoft.com/office/drawing/2014/main" id="{C648574A-9567-4264-8175-564155DD84C1}"/>
                </a:ext>
              </a:extLst>
            </p:cNvPr>
            <p:cNvSpPr/>
            <p:nvPr/>
          </p:nvSpPr>
          <p:spPr>
            <a:xfrm>
              <a:off x="6451830" y="2223671"/>
              <a:ext cx="519438" cy="898563"/>
            </a:xfrm>
            <a:prstGeom prst="roundRect">
              <a:avLst/>
            </a:prstGeom>
            <a:solidFill>
              <a:srgbClr val="FFD500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/>
            </a:p>
          </p:txBody>
        </p:sp>
        <p:sp>
          <p:nvSpPr>
            <p:cNvPr id="9" name="Rounded Rectangle 28">
              <a:extLst>
                <a:ext uri="{FF2B5EF4-FFF2-40B4-BE49-F238E27FC236}">
                  <a16:creationId xmlns:a16="http://schemas.microsoft.com/office/drawing/2014/main" id="{6245DD39-AA3C-418F-818B-155C08DBAC1E}"/>
                </a:ext>
              </a:extLst>
            </p:cNvPr>
            <p:cNvSpPr/>
            <p:nvPr/>
          </p:nvSpPr>
          <p:spPr>
            <a:xfrm>
              <a:off x="6979076" y="2525434"/>
              <a:ext cx="141121" cy="295036"/>
            </a:xfrm>
            <a:prstGeom prst="roundRect">
              <a:avLst/>
            </a:prstGeom>
            <a:solidFill>
              <a:srgbClr val="0EAE9F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effectLst/>
              </a:endParaRPr>
            </a:p>
          </p:txBody>
        </p:sp>
        <p:sp>
          <p:nvSpPr>
            <p:cNvPr id="10" name="Rounded Rectangle 29">
              <a:extLst>
                <a:ext uri="{FF2B5EF4-FFF2-40B4-BE49-F238E27FC236}">
                  <a16:creationId xmlns:a16="http://schemas.microsoft.com/office/drawing/2014/main" id="{DA68CB0F-31B7-4194-9AF7-D87893AA80E2}"/>
                </a:ext>
              </a:extLst>
            </p:cNvPr>
            <p:cNvSpPr/>
            <p:nvPr/>
          </p:nvSpPr>
          <p:spPr>
            <a:xfrm>
              <a:off x="6310708" y="2525434"/>
              <a:ext cx="141121" cy="295036"/>
            </a:xfrm>
            <a:prstGeom prst="roundRect">
              <a:avLst/>
            </a:prstGeom>
            <a:solidFill>
              <a:srgbClr val="0EAE9F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effectLst/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DD576C7-ACD5-48AF-9F71-A7669E47CD18}"/>
              </a:ext>
            </a:extLst>
          </p:cNvPr>
          <p:cNvGrpSpPr/>
          <p:nvPr/>
        </p:nvGrpSpPr>
        <p:grpSpPr>
          <a:xfrm rot="5400000">
            <a:off x="7854010" y="3470507"/>
            <a:ext cx="157356" cy="401934"/>
            <a:chOff x="8464250" y="5024176"/>
            <a:chExt cx="157356" cy="401934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169C25DD-FC75-4CFA-A08B-F5CD0838F9E7}"/>
                </a:ext>
              </a:extLst>
            </p:cNvPr>
            <p:cNvSpPr/>
            <p:nvPr/>
          </p:nvSpPr>
          <p:spPr>
            <a:xfrm>
              <a:off x="8464250" y="5024176"/>
              <a:ext cx="157356" cy="40193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1BBED859-8900-4502-84BB-38F9A8F684A6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8464250" y="5074538"/>
              <a:ext cx="146304" cy="146304"/>
            </a:xfrm>
            <a:prstGeom prst="ellipse">
              <a:avLst/>
            </a:prstGeom>
            <a:solidFill>
              <a:schemeClr val="tx1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5DE8A3C7-749C-4FBE-B989-445542A0BC57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8465930" y="5236986"/>
              <a:ext cx="146304" cy="146304"/>
            </a:xfrm>
            <a:prstGeom prst="ellipse">
              <a:avLst/>
            </a:prstGeom>
            <a:solidFill>
              <a:schemeClr val="tx1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73E65E0B-58B8-4E70-8B99-F91C535F808B}"/>
              </a:ext>
            </a:extLst>
          </p:cNvPr>
          <p:cNvSpPr/>
          <p:nvPr/>
        </p:nvSpPr>
        <p:spPr>
          <a:xfrm>
            <a:off x="7285361" y="1930269"/>
            <a:ext cx="254984" cy="113347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CDFE1D78-B199-4787-9EAC-EB07099A608C}"/>
              </a:ext>
            </a:extLst>
          </p:cNvPr>
          <p:cNvCxnSpPr>
            <a:cxnSpLocks/>
          </p:cNvCxnSpPr>
          <p:nvPr/>
        </p:nvCxnSpPr>
        <p:spPr>
          <a:xfrm flipH="1">
            <a:off x="6339829" y="3730056"/>
            <a:ext cx="1200516" cy="0"/>
          </a:xfrm>
          <a:prstGeom prst="straightConnector1">
            <a:avLst/>
          </a:prstGeom>
          <a:ln w="762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ooter Placeholder 3">
            <a:extLst>
              <a:ext uri="{FF2B5EF4-FFF2-40B4-BE49-F238E27FC236}">
                <a16:creationId xmlns:a16="http://schemas.microsoft.com/office/drawing/2014/main" id="{F60B91DA-C413-49A9-ADBE-12F765FF3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321349"/>
            <a:ext cx="4870585" cy="365125"/>
          </a:xfrm>
        </p:spPr>
        <p:txBody>
          <a:bodyPr/>
          <a:lstStyle/>
          <a:p>
            <a:r>
              <a:rPr lang="en-US" dirty="0"/>
              <a:t>Copyright © 2020 SPIKE Prime Lessons (primelessons.org) CC-BY-NC-SA.  (Last edit: 07/13/2020)</a:t>
            </a:r>
          </a:p>
        </p:txBody>
      </p:sp>
    </p:spTree>
    <p:extLst>
      <p:ext uri="{BB962C8B-B14F-4D97-AF65-F5344CB8AC3E}">
        <p14:creationId xmlns:p14="http://schemas.microsoft.com/office/powerpoint/2010/main" val="28254331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CRéditos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7983"/>
            <a:ext cx="8245474" cy="1145345"/>
          </a:xfrm>
        </p:spPr>
        <p:txBody>
          <a:bodyPr>
            <a:normAutofit/>
          </a:bodyPr>
          <a:lstStyle/>
          <a:p>
            <a:r>
              <a:rPr lang="en-US" sz="1600" dirty="0"/>
              <a:t>Essa lição foi criada por Sanjay Seshan e Arvind Seshan para SPIKE Prime Lessons</a:t>
            </a:r>
          </a:p>
          <a:p>
            <a:r>
              <a:rPr lang="en-US" sz="1600" dirty="0"/>
              <a:t>Mais em </a:t>
            </a:r>
            <a:r>
              <a:rPr lang="en-US" sz="1600" dirty="0">
                <a:hlinkClick r:id="rId2"/>
              </a:rPr>
              <a:t>www.primelessons.org</a:t>
            </a:r>
            <a:endParaRPr lang="en-US" sz="1600" dirty="0"/>
          </a:p>
          <a:p>
            <a:r>
              <a:rPr lang="en-US" sz="1600" dirty="0"/>
              <a:t>Traduzida para o português por Lucas Colonna e </a:t>
            </a:r>
            <a:r>
              <a:rPr lang="en-US" sz="1600" dirty="0" err="1"/>
              <a:t>revisado</a:t>
            </a:r>
            <a:r>
              <a:rPr lang="en-US" sz="1600" dirty="0"/>
              <a:t> por Anderson Harayashiki Moreira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2020 SPIKE Prime Lessons (primelessons.org) CC-BY-NC-SA.  (Last edit: 07/13/2020)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75029" y="5862802"/>
            <a:ext cx="7734052" cy="369332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b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This work is licensed under a 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Creative Commons Attribution-NonCommercial-ShareAlike 4.0 International License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6" name="Picture 5" descr="Creative Commons Licens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2510" y="5253616"/>
            <a:ext cx="1479091" cy="52104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739919-47A8-43E0-85A2-F648492C2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129947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Spike Prime Lessons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FFD500"/>
      </a:accent1>
      <a:accent2>
        <a:srgbClr val="961BDB"/>
      </a:accent2>
      <a:accent3>
        <a:srgbClr val="FF0000"/>
      </a:accent3>
      <a:accent4>
        <a:srgbClr val="65D7FF"/>
      </a:accent4>
      <a:accent5>
        <a:srgbClr val="5B9BD5"/>
      </a:accent5>
      <a:accent6>
        <a:srgbClr val="70AD47"/>
      </a:accent6>
      <a:hlink>
        <a:srgbClr val="961BDB"/>
      </a:hlink>
      <a:folHlink>
        <a:srgbClr val="65D7FF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ike Prime Template.potx" id="{C1D969FE-89B1-4BE4-BDFA-C32471023150}" vid="{4149DA99-3325-4DAE-8A1C-4D0296C099A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1413</TotalTime>
  <Words>526</Words>
  <Application>Microsoft Office PowerPoint</Application>
  <PresentationFormat>Apresentação na tela (4:3)</PresentationFormat>
  <Paragraphs>54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4" baseType="lpstr">
      <vt:lpstr>Helvetica Neue</vt:lpstr>
      <vt:lpstr>Arial</vt:lpstr>
      <vt:lpstr>Calibri</vt:lpstr>
      <vt:lpstr>Gill Sans MT</vt:lpstr>
      <vt:lpstr>Wingdings 2</vt:lpstr>
      <vt:lpstr>Dividend</vt:lpstr>
      <vt:lpstr>Introdução ao sensor de distância</vt:lpstr>
      <vt:lpstr>Objetivos</vt:lpstr>
      <vt:lpstr>O que é um sensor distância?</vt:lpstr>
      <vt:lpstr>Como programar com o sensor de distância</vt:lpstr>
      <vt:lpstr>Desafio: longe da parede</vt:lpstr>
      <vt:lpstr>Desafio 1: Solução</vt:lpstr>
      <vt:lpstr>Complemento</vt:lpstr>
      <vt:lpstr>CRéditos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BEGINNER PROGRAMMING LESSON</dc:title>
  <dc:creator>Srinivasan Seshan</dc:creator>
  <cp:lastModifiedBy>Anderson Harayashiki Moreira</cp:lastModifiedBy>
  <cp:revision>142</cp:revision>
  <dcterms:created xsi:type="dcterms:W3CDTF">2016-07-04T02:35:12Z</dcterms:created>
  <dcterms:modified xsi:type="dcterms:W3CDTF">2020-07-13T04:04:05Z</dcterms:modified>
</cp:coreProperties>
</file>