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6CD-D25E-42A1-980D-437B26191A0B}" v="6" dt="2020-07-13T04:04:02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0BEC76CD-D25E-42A1-980D-437B26191A0B}"/>
    <pc:docChg chg="custSel modSld">
      <pc:chgData name="Anderson Harayashiki Moreira" userId="07ffc975ff648281" providerId="LiveId" clId="{0BEC76CD-D25E-42A1-980D-437B26191A0B}" dt="2020-07-13T04:04:02.127" v="171"/>
      <pc:docMkLst>
        <pc:docMk/>
      </pc:docMkLst>
      <pc:sldChg chg="addSp delSp">
        <pc:chgData name="Anderson Harayashiki Moreira" userId="07ffc975ff648281" providerId="LiveId" clId="{0BEC76CD-D25E-42A1-980D-437B26191A0B}" dt="2020-07-13T04:04:02.127" v="171"/>
        <pc:sldMkLst>
          <pc:docMk/>
          <pc:sldMk cId="675085363" sldId="257"/>
        </pc:sldMkLst>
        <pc:spChg chg="del">
          <ac:chgData name="Anderson Harayashiki Moreira" userId="07ffc975ff648281" providerId="LiveId" clId="{0BEC76CD-D25E-42A1-980D-437B26191A0B}" dt="2020-07-13T04:04:01.434" v="170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0BEC76CD-D25E-42A1-980D-437B26191A0B}" dt="2020-07-13T04:04:02.127" v="171"/>
          <ac:spMkLst>
            <pc:docMk/>
            <pc:sldMk cId="675085363" sldId="257"/>
            <ac:spMk id="8" creationId="{D55A6A70-EED0-4445-A73B-AD01BC8E1BA8}"/>
          </ac:spMkLst>
        </pc:spChg>
      </pc:sldChg>
      <pc:sldChg chg="addSp delSp modSp">
        <pc:chgData name="Anderson Harayashiki Moreira" userId="07ffc975ff648281" providerId="LiveId" clId="{0BEC76CD-D25E-42A1-980D-437B26191A0B}" dt="2020-07-13T04:03:58.768" v="169"/>
        <pc:sldMkLst>
          <pc:docMk/>
          <pc:sldMk cId="2101563819" sldId="282"/>
        </pc:sldMkLst>
        <pc:spChg chg="del">
          <ac:chgData name="Anderson Harayashiki Moreira" userId="07ffc975ff648281" providerId="LiveId" clId="{0BEC76CD-D25E-42A1-980D-437B26191A0B}" dt="2020-07-13T04:03:58.178" v="168" actId="478"/>
          <ac:spMkLst>
            <pc:docMk/>
            <pc:sldMk cId="2101563819" sldId="282"/>
            <ac:spMk id="4" creationId="{5D537FE9-7847-4B91-95F5-564B8DEECEDF}"/>
          </ac:spMkLst>
        </pc:spChg>
        <pc:spChg chg="add">
          <ac:chgData name="Anderson Harayashiki Moreira" userId="07ffc975ff648281" providerId="LiveId" clId="{0BEC76CD-D25E-42A1-980D-437B26191A0B}" dt="2020-07-13T04:03:58.768" v="169"/>
          <ac:spMkLst>
            <pc:docMk/>
            <pc:sldMk cId="2101563819" sldId="282"/>
            <ac:spMk id="7" creationId="{841A07B4-68E8-4CBD-89DD-4AC8AA796ECE}"/>
          </ac:spMkLst>
        </pc:spChg>
        <pc:spChg chg="mod">
          <ac:chgData name="Anderson Harayashiki Moreira" userId="07ffc975ff648281" providerId="LiveId" clId="{0BEC76CD-D25E-42A1-980D-437B26191A0B}" dt="2020-07-13T03:58:52.538" v="38" actId="20577"/>
          <ac:spMkLst>
            <pc:docMk/>
            <pc:sldMk cId="2101563819" sldId="282"/>
            <ac:spMk id="13" creationId="{D26EA95B-5BBE-4D2F-881C-EC2D7679C66A}"/>
          </ac:spMkLst>
        </pc:spChg>
        <pc:picChg chg="mod">
          <ac:chgData name="Anderson Harayashiki Moreira" userId="07ffc975ff648281" providerId="LiveId" clId="{0BEC76CD-D25E-42A1-980D-437B26191A0B}" dt="2020-07-13T03:57:47.307" v="31" actId="1038"/>
          <ac:picMkLst>
            <pc:docMk/>
            <pc:sldMk cId="2101563819" sldId="282"/>
            <ac:picMk id="6" creationId="{5408F1E8-EB61-4832-B571-7DBDC2360483}"/>
          </ac:picMkLst>
        </pc:picChg>
      </pc:sldChg>
      <pc:sldChg chg="addSp delSp modSp">
        <pc:chgData name="Anderson Harayashiki Moreira" userId="07ffc975ff648281" providerId="LiveId" clId="{0BEC76CD-D25E-42A1-980D-437B26191A0B}" dt="2020-07-13T04:03:55.709" v="167"/>
        <pc:sldMkLst>
          <pc:docMk/>
          <pc:sldMk cId="1778694702" sldId="283"/>
        </pc:sldMkLst>
        <pc:spChg chg="mod">
          <ac:chgData name="Anderson Harayashiki Moreira" userId="07ffc975ff648281" providerId="LiveId" clId="{0BEC76CD-D25E-42A1-980D-437B26191A0B}" dt="2020-07-13T03:59:07.378" v="42" actId="20577"/>
          <ac:spMkLst>
            <pc:docMk/>
            <pc:sldMk cId="1778694702" sldId="283"/>
            <ac:spMk id="2" creationId="{DD2DB529-6322-4163-B7BB-C26CB145487D}"/>
          </ac:spMkLst>
        </pc:spChg>
        <pc:spChg chg="mod">
          <ac:chgData name="Anderson Harayashiki Moreira" userId="07ffc975ff648281" providerId="LiveId" clId="{0BEC76CD-D25E-42A1-980D-437B26191A0B}" dt="2020-07-13T03:59:23.784" v="43" actId="20577"/>
          <ac:spMkLst>
            <pc:docMk/>
            <pc:sldMk cId="1778694702" sldId="283"/>
            <ac:spMk id="3" creationId="{F7C09D69-8080-49F0-83A7-CE01031A9448}"/>
          </ac:spMkLst>
        </pc:spChg>
        <pc:spChg chg="del">
          <ac:chgData name="Anderson Harayashiki Moreira" userId="07ffc975ff648281" providerId="LiveId" clId="{0BEC76CD-D25E-42A1-980D-437B26191A0B}" dt="2020-07-13T04:03:55.108" v="166" actId="478"/>
          <ac:spMkLst>
            <pc:docMk/>
            <pc:sldMk cId="1778694702" sldId="283"/>
            <ac:spMk id="4" creationId="{0CED42F2-83E1-4B1D-AF71-E324E7695CA8}"/>
          </ac:spMkLst>
        </pc:spChg>
        <pc:spChg chg="add">
          <ac:chgData name="Anderson Harayashiki Moreira" userId="07ffc975ff648281" providerId="LiveId" clId="{0BEC76CD-D25E-42A1-980D-437B26191A0B}" dt="2020-07-13T04:03:55.709" v="167"/>
          <ac:spMkLst>
            <pc:docMk/>
            <pc:sldMk cId="1778694702" sldId="283"/>
            <ac:spMk id="8" creationId="{6FBAA014-54FC-4F44-A33F-1C9F658D6931}"/>
          </ac:spMkLst>
        </pc:spChg>
      </pc:sldChg>
      <pc:sldChg chg="addSp delSp modSp">
        <pc:chgData name="Anderson Harayashiki Moreira" userId="07ffc975ff648281" providerId="LiveId" clId="{0BEC76CD-D25E-42A1-980D-437B26191A0B}" dt="2020-07-13T04:03:53.141" v="165"/>
        <pc:sldMkLst>
          <pc:docMk/>
          <pc:sldMk cId="2608068940" sldId="284"/>
        </pc:sldMkLst>
        <pc:spChg chg="mod">
          <ac:chgData name="Anderson Harayashiki Moreira" userId="07ffc975ff648281" providerId="LiveId" clId="{0BEC76CD-D25E-42A1-980D-437B26191A0B}" dt="2020-07-13T04:01:43.950" v="47" actId="6549"/>
          <ac:spMkLst>
            <pc:docMk/>
            <pc:sldMk cId="2608068940" sldId="284"/>
            <ac:spMk id="2" creationId="{FC7131B8-A124-4A93-ABD5-B22BFFE056AA}"/>
          </ac:spMkLst>
        </pc:spChg>
        <pc:spChg chg="mod">
          <ac:chgData name="Anderson Harayashiki Moreira" userId="07ffc975ff648281" providerId="LiveId" clId="{0BEC76CD-D25E-42A1-980D-437B26191A0B}" dt="2020-07-13T04:01:16.745" v="46" actId="20577"/>
          <ac:spMkLst>
            <pc:docMk/>
            <pc:sldMk cId="2608068940" sldId="284"/>
            <ac:spMk id="3" creationId="{885ECDA4-F61B-43CC-8476-7FAC9E40B46D}"/>
          </ac:spMkLst>
        </pc:spChg>
        <pc:spChg chg="del">
          <ac:chgData name="Anderson Harayashiki Moreira" userId="07ffc975ff648281" providerId="LiveId" clId="{0BEC76CD-D25E-42A1-980D-437B26191A0B}" dt="2020-07-13T04:03:52.405" v="164" actId="478"/>
          <ac:spMkLst>
            <pc:docMk/>
            <pc:sldMk cId="2608068940" sldId="284"/>
            <ac:spMk id="4" creationId="{69325A48-9D7A-4696-B0C8-B6078A4DEAEE}"/>
          </ac:spMkLst>
        </pc:spChg>
        <pc:spChg chg="add">
          <ac:chgData name="Anderson Harayashiki Moreira" userId="07ffc975ff648281" providerId="LiveId" clId="{0BEC76CD-D25E-42A1-980D-437B26191A0B}" dt="2020-07-13T04:03:53.141" v="165"/>
          <ac:spMkLst>
            <pc:docMk/>
            <pc:sldMk cId="2608068940" sldId="284"/>
            <ac:spMk id="20" creationId="{C33B2DEF-F8E2-4F8F-AF23-2A23CB6F813D}"/>
          </ac:spMkLst>
        </pc:spChg>
      </pc:sldChg>
      <pc:sldChg chg="addSp delSp modSp">
        <pc:chgData name="Anderson Harayashiki Moreira" userId="07ffc975ff648281" providerId="LiveId" clId="{0BEC76CD-D25E-42A1-980D-437B26191A0B}" dt="2020-07-13T04:03:50.464" v="163"/>
        <pc:sldMkLst>
          <pc:docMk/>
          <pc:sldMk cId="2688634444" sldId="285"/>
        </pc:sldMkLst>
        <pc:spChg chg="del">
          <ac:chgData name="Anderson Harayashiki Moreira" userId="07ffc975ff648281" providerId="LiveId" clId="{0BEC76CD-D25E-42A1-980D-437B26191A0B}" dt="2020-07-13T04:03:49.797" v="162" actId="478"/>
          <ac:spMkLst>
            <pc:docMk/>
            <pc:sldMk cId="2688634444" sldId="285"/>
            <ac:spMk id="4" creationId="{7D73271D-6A4E-4703-ACE7-47069DC4FD97}"/>
          </ac:spMkLst>
        </pc:spChg>
        <pc:spChg chg="mod">
          <ac:chgData name="Anderson Harayashiki Moreira" userId="07ffc975ff648281" providerId="LiveId" clId="{0BEC76CD-D25E-42A1-980D-437B26191A0B}" dt="2020-07-13T04:02:19.452" v="50" actId="1036"/>
          <ac:spMkLst>
            <pc:docMk/>
            <pc:sldMk cId="2688634444" sldId="285"/>
            <ac:spMk id="6" creationId="{09BD7429-2A71-46E3-8DF8-1838957E3D37}"/>
          </ac:spMkLst>
        </pc:spChg>
        <pc:spChg chg="mod">
          <ac:chgData name="Anderson Harayashiki Moreira" userId="07ffc975ff648281" providerId="LiveId" clId="{0BEC76CD-D25E-42A1-980D-437B26191A0B}" dt="2020-07-13T04:02:24.869" v="70" actId="1035"/>
          <ac:spMkLst>
            <pc:docMk/>
            <pc:sldMk cId="2688634444" sldId="285"/>
            <ac:spMk id="7" creationId="{FCFAF738-BF54-45E6-8DB0-F7FB66D33116}"/>
          </ac:spMkLst>
        </pc:spChg>
        <pc:spChg chg="mod">
          <ac:chgData name="Anderson Harayashiki Moreira" userId="07ffc975ff648281" providerId="LiveId" clId="{0BEC76CD-D25E-42A1-980D-437B26191A0B}" dt="2020-07-13T04:02:57.531" v="107" actId="1035"/>
          <ac:spMkLst>
            <pc:docMk/>
            <pc:sldMk cId="2688634444" sldId="285"/>
            <ac:spMk id="8" creationId="{81505505-A628-476D-984F-1B3E42480E54}"/>
          </ac:spMkLst>
        </pc:spChg>
        <pc:spChg chg="add">
          <ac:chgData name="Anderson Harayashiki Moreira" userId="07ffc975ff648281" providerId="LiveId" clId="{0BEC76CD-D25E-42A1-980D-437B26191A0B}" dt="2020-07-13T04:03:50.464" v="163"/>
          <ac:spMkLst>
            <pc:docMk/>
            <pc:sldMk cId="2688634444" sldId="285"/>
            <ac:spMk id="9" creationId="{324492A4-E107-4FD5-B865-287D60E31B8B}"/>
          </ac:spMkLst>
        </pc:spChg>
      </pc:sldChg>
      <pc:sldChg chg="addSp delSp">
        <pc:chgData name="Anderson Harayashiki Moreira" userId="07ffc975ff648281" providerId="LiveId" clId="{0BEC76CD-D25E-42A1-980D-437B26191A0B}" dt="2020-07-13T04:03:47.645" v="161"/>
        <pc:sldMkLst>
          <pc:docMk/>
          <pc:sldMk cId="2825433132" sldId="286"/>
        </pc:sldMkLst>
        <pc:spChg chg="del">
          <ac:chgData name="Anderson Harayashiki Moreira" userId="07ffc975ff648281" providerId="LiveId" clId="{0BEC76CD-D25E-42A1-980D-437B26191A0B}" dt="2020-07-13T04:03:47.278" v="160" actId="478"/>
          <ac:spMkLst>
            <pc:docMk/>
            <pc:sldMk cId="2825433132" sldId="286"/>
            <ac:spMk id="4" creationId="{3A1309D1-9271-47FE-BA26-515068749860}"/>
          </ac:spMkLst>
        </pc:spChg>
        <pc:spChg chg="add">
          <ac:chgData name="Anderson Harayashiki Moreira" userId="07ffc975ff648281" providerId="LiveId" clId="{0BEC76CD-D25E-42A1-980D-437B26191A0B}" dt="2020-07-13T04:03:47.645" v="161"/>
          <ac:spMkLst>
            <pc:docMk/>
            <pc:sldMk cId="2825433132" sldId="286"/>
            <ac:spMk id="17" creationId="{F60B91DA-C413-49A9-ADBE-12F765FF3ABC}"/>
          </ac:spMkLst>
        </pc:spChg>
      </pc:sldChg>
      <pc:sldChg chg="modSp">
        <pc:chgData name="Anderson Harayashiki Moreira" userId="07ffc975ff648281" providerId="LiveId" clId="{0BEC76CD-D25E-42A1-980D-437B26191A0B}" dt="2020-07-13T04:03:36.993" v="159" actId="20577"/>
        <pc:sldMkLst>
          <pc:docMk/>
          <pc:sldMk cId="3392129947" sldId="288"/>
        </pc:sldMkLst>
        <pc:spChg chg="mod">
          <ac:chgData name="Anderson Harayashiki Moreira" userId="07ffc975ff648281" providerId="LiveId" clId="{0BEC76CD-D25E-42A1-980D-437B26191A0B}" dt="2020-07-13T04:03:23.974" v="153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0BEC76CD-D25E-42A1-980D-437B26191A0B}" dt="2020-07-13T04:03:36.993" v="159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B6829B6-BDB7-4A41-9061-848F508BE0AD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B3B895B3-142E-4C0C-A574-0DDA897E8B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AEAB8436-6106-41E3-AB0E-CE0ACE7D72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5D07940E-BE9C-469C-9775-017DC12E2F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A8C9926D-9CEE-4A63-8B9E-2D6DB4D5F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Introdução ao sensor de distância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pt-BR" dirty="0"/>
              <a:t>Aprender a usar o Sensor de Distância</a:t>
            </a:r>
          </a:p>
          <a:p>
            <a:r>
              <a:rPr lang="pt-BR" dirty="0"/>
              <a:t>Aprender a usar o bloco “Espere até que”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55A6A70-EED0-4445-A73B-AD01BC8E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que é um sensor distância?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Ele mede a distância até um objeto ou superfície usando a tecnologia de ultrassom</a:t>
            </a:r>
          </a:p>
          <a:p>
            <a:pPr algn="just"/>
            <a:r>
              <a:rPr lang="pt-BR" dirty="0"/>
              <a:t>Existem também luzes ao redor do sensor ultrassônico (4 segmentos) que podem ser programadas individualmente (consulte a lição Luzes)</a:t>
            </a:r>
          </a:p>
          <a:p>
            <a:pPr algn="just"/>
            <a:r>
              <a:rPr lang="pt-BR" dirty="0"/>
              <a:t>O sensor pode ler distâncias entre 50 e 2000 mm.</a:t>
            </a:r>
          </a:p>
          <a:p>
            <a:pPr algn="just"/>
            <a:r>
              <a:rPr lang="pt-BR" dirty="0"/>
              <a:t>Existe uma capacidade de leitura rápida entre 50 e 300 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5144604" y="1617043"/>
            <a:ext cx="3837652" cy="2541071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41A07B4-68E8-4CBD-89DD-4AC8AA79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Como </a:t>
            </a:r>
            <a:r>
              <a:rPr lang="en-US" dirty="0" err="1"/>
              <a:t>programar</a:t>
            </a:r>
            <a:r>
              <a:rPr lang="en-US" dirty="0"/>
              <a:t> com o sensor de distância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r>
              <a:rPr lang="pt-BR" dirty="0"/>
              <a:t>O sensor ultrassônico lê distâncias a um objeto ou superfície utilizando ultrassom.</a:t>
            </a:r>
          </a:p>
          <a:p>
            <a:r>
              <a:rPr lang="pt-BR" dirty="0"/>
              <a:t>Você também pode programar as luzes ao redor do sensor. Isso será coberto em outra lição</a:t>
            </a:r>
          </a:p>
          <a:p>
            <a:r>
              <a:rPr lang="pt-BR" dirty="0"/>
              <a:t>As unidades usadas podem ser: porcentagem, centímetros ou polegadas.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15C52-965E-4566-BAFE-200AD12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" y="2982587"/>
            <a:ext cx="499110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DA3DE-162A-4EA6-9171-4E3A9B10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10" y="2939724"/>
            <a:ext cx="3724275" cy="174307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FBAA014-54FC-4F44-A33F-1C9F658D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Desafio: </a:t>
            </a:r>
            <a:r>
              <a:rPr lang="en-US" dirty="0" err="1"/>
              <a:t>longe</a:t>
            </a:r>
            <a:r>
              <a:rPr lang="en-US" dirty="0"/>
              <a:t> da parede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119219" cy="50826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Você deseja localizar a abertura. Use o Sensor de Distância (montado na lateral do robô como no Droid Bot IV) para localizá-la.</a:t>
            </a:r>
          </a:p>
          <a:p>
            <a:pPr algn="just"/>
            <a:r>
              <a:rPr lang="pt-BR" dirty="0"/>
              <a:t>Programe seu robô para seguir em linha reta a menos que esteja a menos de 20cm da parede.</a:t>
            </a:r>
          </a:p>
          <a:p>
            <a:pPr algn="just"/>
            <a:r>
              <a:rPr lang="pt-BR" dirty="0"/>
              <a:t>Você deverá usar o bloco Espere até que e a condição lógica do bloco do sensor de distância.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/>
              <a:t>Pseudocódigo:</a:t>
            </a:r>
          </a:p>
          <a:p>
            <a:pPr lvl="1" algn="just"/>
            <a:r>
              <a:rPr lang="pt-BR" dirty="0"/>
              <a:t>Defina os </a:t>
            </a:r>
            <a:r>
              <a:rPr lang="pt-BR" b="1" dirty="0"/>
              <a:t>motores de movimento </a:t>
            </a:r>
            <a:r>
              <a:rPr lang="pt-BR" dirty="0"/>
              <a:t>para o seu robô (A e E para a BMA)</a:t>
            </a:r>
          </a:p>
          <a:p>
            <a:pPr lvl="1" algn="just"/>
            <a:r>
              <a:rPr lang="pt-BR" dirty="0"/>
              <a:t>Defina a % </a:t>
            </a:r>
            <a:r>
              <a:rPr lang="pt-BR" b="1" dirty="0"/>
              <a:t>de velocidade </a:t>
            </a:r>
            <a:r>
              <a:rPr lang="pt-BR" dirty="0"/>
              <a:t>para o seu robô </a:t>
            </a:r>
          </a:p>
          <a:p>
            <a:pPr lvl="1" algn="just"/>
            <a:r>
              <a:rPr lang="pt-BR" dirty="0"/>
              <a:t>Comece a </a:t>
            </a:r>
            <a:r>
              <a:rPr lang="pt-BR" b="1" dirty="0"/>
              <a:t>se mover em linha reta</a:t>
            </a:r>
          </a:p>
          <a:p>
            <a:pPr lvl="1" algn="just"/>
            <a:r>
              <a:rPr lang="pt-BR" dirty="0"/>
              <a:t>Use o bloco </a:t>
            </a:r>
            <a:r>
              <a:rPr lang="pt-BR" b="1" dirty="0"/>
              <a:t>Espere até que </a:t>
            </a:r>
            <a:r>
              <a:rPr lang="pt-BR" dirty="0"/>
              <a:t>para detectar se o robô esta a menos de 20 cm da parede.</a:t>
            </a:r>
          </a:p>
          <a:p>
            <a:pPr lvl="1" algn="just"/>
            <a:r>
              <a:rPr lang="pt-BR" b="1" dirty="0"/>
              <a:t>Pare de se mover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4BF354E4-4440-4D52-AAC2-E24C0E4F8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53" y="2974978"/>
            <a:ext cx="5153025" cy="876300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C33B2DEF-F8E2-4F8F-AF23-2A23CB6F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1C0EC5-1194-4854-A390-7E91D4D4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62" y="2080547"/>
            <a:ext cx="6045361" cy="33873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 1: Solução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D7429-2A71-46E3-8DF8-1838957E3D37}"/>
              </a:ext>
            </a:extLst>
          </p:cNvPr>
          <p:cNvSpPr txBox="1"/>
          <p:nvPr/>
        </p:nvSpPr>
        <p:spPr>
          <a:xfrm>
            <a:off x="4350619" y="3022878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Configure o robô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AF738-BF54-45E6-8DB0-F7FB66D33116}"/>
              </a:ext>
            </a:extLst>
          </p:cNvPr>
          <p:cNvSpPr txBox="1"/>
          <p:nvPr/>
        </p:nvSpPr>
        <p:spPr>
          <a:xfrm>
            <a:off x="4503018" y="3614511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Comece a se mexer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05505-A628-476D-984F-1B3E42480E54}"/>
              </a:ext>
            </a:extLst>
          </p:cNvPr>
          <p:cNvSpPr txBox="1"/>
          <p:nvPr/>
        </p:nvSpPr>
        <p:spPr>
          <a:xfrm>
            <a:off x="6292013" y="4102537"/>
            <a:ext cx="2768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Espere até que a leitura do sensor seja inferior a 20 cm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24492A4-E107-4FD5-B865-287D60E3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082601"/>
          </a:xfrm>
        </p:spPr>
        <p:txBody>
          <a:bodyPr/>
          <a:lstStyle/>
          <a:p>
            <a:r>
              <a:rPr lang="pt-BR" dirty="0"/>
              <a:t>Quando achar a abertura, mova o robô para trás e faça-o passar pela abertura.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F60B91DA-C413-49A9-ADBE-12F765FF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Essa lição foi criada por Sanjay Seshan e Arvind Seshan para SPIKE Prime Lessons</a:t>
            </a:r>
          </a:p>
          <a:p>
            <a:r>
              <a:rPr lang="en-US" sz="1600" dirty="0"/>
              <a:t>Mais em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  <a:p>
            <a:r>
              <a:rPr lang="en-US" sz="1600" dirty="0"/>
              <a:t>Traduzida para o português por Lucas Colonna e </a:t>
            </a:r>
            <a:r>
              <a:rPr lang="en-US" sz="1600" dirty="0" err="1"/>
              <a:t>revisado</a:t>
            </a:r>
            <a:r>
              <a:rPr lang="en-US" sz="1600" dirty="0"/>
              <a:t> por Anderson Harayashiki Moreira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Attribution-NonCommercial-ShareAlike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526</Words>
  <Application>Microsoft Office PowerPoint</Application>
  <PresentationFormat>Apresentação na tela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Helvetica Neue</vt:lpstr>
      <vt:lpstr>Arial</vt:lpstr>
      <vt:lpstr>Calibri</vt:lpstr>
      <vt:lpstr>Gill Sans MT</vt:lpstr>
      <vt:lpstr>Wingdings 2</vt:lpstr>
      <vt:lpstr>Dividend</vt:lpstr>
      <vt:lpstr>Introdução ao sensor de distância</vt:lpstr>
      <vt:lpstr>Objetivos</vt:lpstr>
      <vt:lpstr>O que é um sensor distância?</vt:lpstr>
      <vt:lpstr>Como programar com o sensor de distância</vt:lpstr>
      <vt:lpstr>Desafio: longe da parede</vt:lpstr>
      <vt:lpstr>Desafio 1: Solução</vt:lpstr>
      <vt:lpstr>Complemento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142</cp:revision>
  <dcterms:created xsi:type="dcterms:W3CDTF">2016-07-04T02:35:12Z</dcterms:created>
  <dcterms:modified xsi:type="dcterms:W3CDTF">2020-07-13T04:04:05Z</dcterms:modified>
</cp:coreProperties>
</file>