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1" r:id="rId1"/>
  </p:sldMasterIdLst>
  <p:notesMasterIdLst>
    <p:notesMasterId r:id="rId14"/>
  </p:notesMasterIdLst>
  <p:handoutMasterIdLst>
    <p:handoutMasterId r:id="rId15"/>
  </p:handoutMasterIdLst>
  <p:sldIdLst>
    <p:sldId id="275" r:id="rId2"/>
    <p:sldId id="434" r:id="rId3"/>
    <p:sldId id="433" r:id="rId4"/>
    <p:sldId id="435" r:id="rId5"/>
    <p:sldId id="416" r:id="rId6"/>
    <p:sldId id="431" r:id="rId7"/>
    <p:sldId id="420" r:id="rId8"/>
    <p:sldId id="432" r:id="rId9"/>
    <p:sldId id="375" r:id="rId10"/>
    <p:sldId id="376" r:id="rId11"/>
    <p:sldId id="436" r:id="rId12"/>
    <p:sldId id="28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00"/>
    <a:srgbClr val="65D7FF"/>
    <a:srgbClr val="0EAE9F"/>
    <a:srgbClr val="13B09B"/>
    <a:srgbClr val="0290F8"/>
    <a:srgbClr val="FE59D0"/>
    <a:srgbClr val="F55455"/>
    <a:srgbClr val="FF9732"/>
    <a:srgbClr val="02B64E"/>
    <a:srgbClr val="1BC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0D4521-70F4-4107-A2B4-3F2B516BC7A1}" v="22" dt="2020-07-12T02:26:03.2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3"/>
  </p:normalViewPr>
  <p:slideViewPr>
    <p:cSldViewPr snapToGrid="0" snapToObjects="1">
      <p:cViewPr varScale="1">
        <p:scale>
          <a:sx n="87" d="100"/>
          <a:sy n="87" d="100"/>
        </p:scale>
        <p:origin x="955" y="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on Harayashiki Moreira" userId="07ffc975ff648281" providerId="LiveId" clId="{380D4521-70F4-4107-A2B4-3F2B516BC7A1}"/>
    <pc:docChg chg="custSel modSld">
      <pc:chgData name="Anderson Harayashiki Moreira" userId="07ffc975ff648281" providerId="LiveId" clId="{380D4521-70F4-4107-A2B4-3F2B516BC7A1}" dt="2020-07-12T02:26:03.213" v="220"/>
      <pc:docMkLst>
        <pc:docMk/>
      </pc:docMkLst>
      <pc:sldChg chg="modSp">
        <pc:chgData name="Anderson Harayashiki Moreira" userId="07ffc975ff648281" providerId="LiveId" clId="{380D4521-70F4-4107-A2B4-3F2B516BC7A1}" dt="2020-07-12T02:24:52.579" v="196" actId="20577"/>
        <pc:sldMkLst>
          <pc:docMk/>
          <pc:sldMk cId="3392129947" sldId="288"/>
        </pc:sldMkLst>
        <pc:spChg chg="mod">
          <ac:chgData name="Anderson Harayashiki Moreira" userId="07ffc975ff648281" providerId="LiveId" clId="{380D4521-70F4-4107-A2B4-3F2B516BC7A1}" dt="2020-07-12T02:24:19.819" v="190"/>
          <ac:spMkLst>
            <pc:docMk/>
            <pc:sldMk cId="3392129947" sldId="288"/>
            <ac:spMk id="3" creationId="{00000000-0000-0000-0000-000000000000}"/>
          </ac:spMkLst>
        </pc:spChg>
        <pc:spChg chg="mod">
          <ac:chgData name="Anderson Harayashiki Moreira" userId="07ffc975ff648281" providerId="LiveId" clId="{380D4521-70F4-4107-A2B4-3F2B516BC7A1}" dt="2020-07-12T02:24:52.579" v="196" actId="20577"/>
          <ac:spMkLst>
            <pc:docMk/>
            <pc:sldMk cId="3392129947" sldId="288"/>
            <ac:spMk id="4" creationId="{00000000-0000-0000-0000-000000000000}"/>
          </ac:spMkLst>
        </pc:spChg>
        <pc:picChg chg="mod">
          <ac:chgData name="Anderson Harayashiki Moreira" userId="07ffc975ff648281" providerId="LiveId" clId="{380D4521-70F4-4107-A2B4-3F2B516BC7A1}" dt="2020-07-12T02:24:40.211" v="192"/>
          <ac:picMkLst>
            <pc:docMk/>
            <pc:sldMk cId="3392129947" sldId="288"/>
            <ac:picMk id="6" creationId="{00000000-0000-0000-0000-000000000000}"/>
          </ac:picMkLst>
        </pc:picChg>
      </pc:sldChg>
      <pc:sldChg chg="addSp delSp modSp">
        <pc:chgData name="Anderson Harayashiki Moreira" userId="07ffc975ff648281" providerId="LiveId" clId="{380D4521-70F4-4107-A2B4-3F2B516BC7A1}" dt="2020-07-12T02:25:59.165" v="218"/>
        <pc:sldMkLst>
          <pc:docMk/>
          <pc:sldMk cId="3306558668" sldId="375"/>
        </pc:sldMkLst>
        <pc:spChg chg="mod">
          <ac:chgData name="Anderson Harayashiki Moreira" userId="07ffc975ff648281" providerId="LiveId" clId="{380D4521-70F4-4107-A2B4-3F2B516BC7A1}" dt="2020-07-12T02:15:22.752" v="161" actId="313"/>
          <ac:spMkLst>
            <pc:docMk/>
            <pc:sldMk cId="3306558668" sldId="375"/>
            <ac:spMk id="2" creationId="{00000000-0000-0000-0000-000000000000}"/>
          </ac:spMkLst>
        </pc:spChg>
        <pc:spChg chg="del">
          <ac:chgData name="Anderson Harayashiki Moreira" userId="07ffc975ff648281" providerId="LiveId" clId="{380D4521-70F4-4107-A2B4-3F2B516BC7A1}" dt="2020-07-12T02:25:58.863" v="217" actId="478"/>
          <ac:spMkLst>
            <pc:docMk/>
            <pc:sldMk cId="3306558668" sldId="375"/>
            <ac:spMk id="3" creationId="{00000000-0000-0000-0000-000000000000}"/>
          </ac:spMkLst>
        </pc:spChg>
        <pc:spChg chg="del">
          <ac:chgData name="Anderson Harayashiki Moreira" userId="07ffc975ff648281" providerId="LiveId" clId="{380D4521-70F4-4107-A2B4-3F2B516BC7A1}" dt="2020-07-12T02:25:19.533" v="201" actId="478"/>
          <ac:spMkLst>
            <pc:docMk/>
            <pc:sldMk cId="3306558668" sldId="375"/>
            <ac:spMk id="4" creationId="{00000000-0000-0000-0000-000000000000}"/>
          </ac:spMkLst>
        </pc:spChg>
        <pc:spChg chg="mod">
          <ac:chgData name="Anderson Harayashiki Moreira" userId="07ffc975ff648281" providerId="LiveId" clId="{380D4521-70F4-4107-A2B4-3F2B516BC7A1}" dt="2020-07-12T02:19:13.290" v="179" actId="20577"/>
          <ac:spMkLst>
            <pc:docMk/>
            <pc:sldMk cId="3306558668" sldId="375"/>
            <ac:spMk id="12" creationId="{93782DB9-B396-463D-9997-54A4939BB85D}"/>
          </ac:spMkLst>
        </pc:spChg>
        <pc:spChg chg="add">
          <ac:chgData name="Anderson Harayashiki Moreira" userId="07ffc975ff648281" providerId="LiveId" clId="{380D4521-70F4-4107-A2B4-3F2B516BC7A1}" dt="2020-07-12T02:25:20.235" v="202"/>
          <ac:spMkLst>
            <pc:docMk/>
            <pc:sldMk cId="3306558668" sldId="375"/>
            <ac:spMk id="14" creationId="{5D36A0A5-C513-42CB-A3B5-DA94C19E5845}"/>
          </ac:spMkLst>
        </pc:spChg>
        <pc:spChg chg="add">
          <ac:chgData name="Anderson Harayashiki Moreira" userId="07ffc975ff648281" providerId="LiveId" clId="{380D4521-70F4-4107-A2B4-3F2B516BC7A1}" dt="2020-07-12T02:25:59.165" v="218"/>
          <ac:spMkLst>
            <pc:docMk/>
            <pc:sldMk cId="3306558668" sldId="375"/>
            <ac:spMk id="15" creationId="{4FEF2C85-04D1-4D36-A9B7-01E16806E639}"/>
          </ac:spMkLst>
        </pc:spChg>
      </pc:sldChg>
      <pc:sldChg chg="addSp delSp modSp">
        <pc:chgData name="Anderson Harayashiki Moreira" userId="07ffc975ff648281" providerId="LiveId" clId="{380D4521-70F4-4107-A2B4-3F2B516BC7A1}" dt="2020-07-12T02:26:03.213" v="220"/>
        <pc:sldMkLst>
          <pc:docMk/>
          <pc:sldMk cId="2748311941" sldId="376"/>
        </pc:sldMkLst>
        <pc:spChg chg="mod">
          <ac:chgData name="Anderson Harayashiki Moreira" userId="07ffc975ff648281" providerId="LiveId" clId="{380D4521-70F4-4107-A2B4-3F2B516BC7A1}" dt="2020-07-12T02:21:53.534" v="180" actId="20577"/>
          <ac:spMkLst>
            <pc:docMk/>
            <pc:sldMk cId="2748311941" sldId="376"/>
            <ac:spMk id="2" creationId="{00000000-0000-0000-0000-000000000000}"/>
          </ac:spMkLst>
        </pc:spChg>
        <pc:spChg chg="del">
          <ac:chgData name="Anderson Harayashiki Moreira" userId="07ffc975ff648281" providerId="LiveId" clId="{380D4521-70F4-4107-A2B4-3F2B516BC7A1}" dt="2020-07-12T02:26:02.629" v="219" actId="478"/>
          <ac:spMkLst>
            <pc:docMk/>
            <pc:sldMk cId="2748311941" sldId="376"/>
            <ac:spMk id="3" creationId="{00000000-0000-0000-0000-000000000000}"/>
          </ac:spMkLst>
        </pc:spChg>
        <pc:spChg chg="del">
          <ac:chgData name="Anderson Harayashiki Moreira" userId="07ffc975ff648281" providerId="LiveId" clId="{380D4521-70F4-4107-A2B4-3F2B516BC7A1}" dt="2020-07-12T02:25:05.176" v="199" actId="478"/>
          <ac:spMkLst>
            <pc:docMk/>
            <pc:sldMk cId="2748311941" sldId="376"/>
            <ac:spMk id="4" creationId="{00000000-0000-0000-0000-000000000000}"/>
          </ac:spMkLst>
        </pc:spChg>
        <pc:spChg chg="mod">
          <ac:chgData name="Anderson Harayashiki Moreira" userId="07ffc975ff648281" providerId="LiveId" clId="{380D4521-70F4-4107-A2B4-3F2B516BC7A1}" dt="2020-07-12T02:22:46.531" v="183" actId="313"/>
          <ac:spMkLst>
            <pc:docMk/>
            <pc:sldMk cId="2748311941" sldId="376"/>
            <ac:spMk id="17" creationId="{D0AE326F-B6AA-478E-97C3-700CAE3BB366}"/>
          </ac:spMkLst>
        </pc:spChg>
        <pc:spChg chg="add">
          <ac:chgData name="Anderson Harayashiki Moreira" userId="07ffc975ff648281" providerId="LiveId" clId="{380D4521-70F4-4107-A2B4-3F2B516BC7A1}" dt="2020-07-12T02:25:05.594" v="200"/>
          <ac:spMkLst>
            <pc:docMk/>
            <pc:sldMk cId="2748311941" sldId="376"/>
            <ac:spMk id="19" creationId="{856DE581-AEB2-4C69-B609-5FC0FA8B1562}"/>
          </ac:spMkLst>
        </pc:spChg>
        <pc:spChg chg="add">
          <ac:chgData name="Anderson Harayashiki Moreira" userId="07ffc975ff648281" providerId="LiveId" clId="{380D4521-70F4-4107-A2B4-3F2B516BC7A1}" dt="2020-07-12T02:26:03.213" v="220"/>
          <ac:spMkLst>
            <pc:docMk/>
            <pc:sldMk cId="2748311941" sldId="376"/>
            <ac:spMk id="20" creationId="{69CE264E-2E1A-4A19-9D28-BC6625E26F18}"/>
          </ac:spMkLst>
        </pc:spChg>
      </pc:sldChg>
      <pc:sldChg chg="addSp delSp modSp">
        <pc:chgData name="Anderson Harayashiki Moreira" userId="07ffc975ff648281" providerId="LiveId" clId="{380D4521-70F4-4107-A2B4-3F2B516BC7A1}" dt="2020-07-12T02:25:33.458" v="210"/>
        <pc:sldMkLst>
          <pc:docMk/>
          <pc:sldMk cId="3692417173" sldId="416"/>
        </pc:sldMkLst>
        <pc:spChg chg="mod">
          <ac:chgData name="Anderson Harayashiki Moreira" userId="07ffc975ff648281" providerId="LiveId" clId="{380D4521-70F4-4107-A2B4-3F2B516BC7A1}" dt="2020-07-12T02:03:15.839" v="23" actId="20577"/>
          <ac:spMkLst>
            <pc:docMk/>
            <pc:sldMk cId="3692417173" sldId="416"/>
            <ac:spMk id="3" creationId="{7CEC9749-535A-844C-917F-6213A60C2E0F}"/>
          </ac:spMkLst>
        </pc:spChg>
        <pc:spChg chg="mod">
          <ac:chgData name="Anderson Harayashiki Moreira" userId="07ffc975ff648281" providerId="LiveId" clId="{380D4521-70F4-4107-A2B4-3F2B516BC7A1}" dt="2020-07-12T02:09:11.737" v="101" actId="14100"/>
          <ac:spMkLst>
            <pc:docMk/>
            <pc:sldMk cId="3692417173" sldId="416"/>
            <ac:spMk id="4" creationId="{900E3E2B-F7D0-4EC9-B5E5-8EC58043C00E}"/>
          </ac:spMkLst>
        </pc:spChg>
        <pc:spChg chg="del">
          <ac:chgData name="Anderson Harayashiki Moreira" userId="07ffc975ff648281" providerId="LiveId" clId="{380D4521-70F4-4107-A2B4-3F2B516BC7A1}" dt="2020-07-12T02:25:32.944" v="209" actId="478"/>
          <ac:spMkLst>
            <pc:docMk/>
            <pc:sldMk cId="3692417173" sldId="416"/>
            <ac:spMk id="7" creationId="{C8EF38FA-172D-524E-BEBC-0A3805EB6153}"/>
          </ac:spMkLst>
        </pc:spChg>
        <pc:spChg chg="mod">
          <ac:chgData name="Anderson Harayashiki Moreira" userId="07ffc975ff648281" providerId="LiveId" clId="{380D4521-70F4-4107-A2B4-3F2B516BC7A1}" dt="2020-07-12T02:08:39.581" v="97" actId="164"/>
          <ac:spMkLst>
            <pc:docMk/>
            <pc:sldMk cId="3692417173" sldId="416"/>
            <ac:spMk id="25" creationId="{1848BDEB-E7F9-4988-B0C4-FE958C050232}"/>
          </ac:spMkLst>
        </pc:spChg>
        <pc:spChg chg="mod">
          <ac:chgData name="Anderson Harayashiki Moreira" userId="07ffc975ff648281" providerId="LiveId" clId="{380D4521-70F4-4107-A2B4-3F2B516BC7A1}" dt="2020-07-12T02:08:39.581" v="97" actId="164"/>
          <ac:spMkLst>
            <pc:docMk/>
            <pc:sldMk cId="3692417173" sldId="416"/>
            <ac:spMk id="26" creationId="{90AD70A4-6E82-4A05-AE5A-E720C0AE37AF}"/>
          </ac:spMkLst>
        </pc:spChg>
        <pc:spChg chg="add">
          <ac:chgData name="Anderson Harayashiki Moreira" userId="07ffc975ff648281" providerId="LiveId" clId="{380D4521-70F4-4107-A2B4-3F2B516BC7A1}" dt="2020-07-12T02:25:33.458" v="210"/>
          <ac:spMkLst>
            <pc:docMk/>
            <pc:sldMk cId="3692417173" sldId="416"/>
            <ac:spMk id="27" creationId="{96D59AB5-FFF4-40DC-87BD-45F3C31605DE}"/>
          </ac:spMkLst>
        </pc:spChg>
        <pc:grpChg chg="add mod">
          <ac:chgData name="Anderson Harayashiki Moreira" userId="07ffc975ff648281" providerId="LiveId" clId="{380D4521-70F4-4107-A2B4-3F2B516BC7A1}" dt="2020-07-12T02:09:36.649" v="117" actId="1035"/>
          <ac:grpSpMkLst>
            <pc:docMk/>
            <pc:sldMk cId="3692417173" sldId="416"/>
            <ac:grpSpMk id="8" creationId="{0DB0178D-A785-43BC-A274-3BA07C3AA046}"/>
          </ac:grpSpMkLst>
        </pc:grpChg>
        <pc:picChg chg="mod">
          <ac:chgData name="Anderson Harayashiki Moreira" userId="07ffc975ff648281" providerId="LiveId" clId="{380D4521-70F4-4107-A2B4-3F2B516BC7A1}" dt="2020-07-12T02:08:56.732" v="100" actId="1076"/>
          <ac:picMkLst>
            <pc:docMk/>
            <pc:sldMk cId="3692417173" sldId="416"/>
            <ac:picMk id="6" creationId="{FBA57D15-F9F6-4715-9CDB-5E3BDF7562FF}"/>
          </ac:picMkLst>
        </pc:picChg>
      </pc:sldChg>
      <pc:sldChg chg="addSp delSp modSp">
        <pc:chgData name="Anderson Harayashiki Moreira" userId="07ffc975ff648281" providerId="LiveId" clId="{380D4521-70F4-4107-A2B4-3F2B516BC7A1}" dt="2020-07-12T02:25:27.346" v="206"/>
        <pc:sldMkLst>
          <pc:docMk/>
          <pc:sldMk cId="214429700" sldId="420"/>
        </pc:sldMkLst>
        <pc:spChg chg="mod">
          <ac:chgData name="Anderson Harayashiki Moreira" userId="07ffc975ff648281" providerId="LiveId" clId="{380D4521-70F4-4107-A2B4-3F2B516BC7A1}" dt="2020-07-12T02:13:41.182" v="153" actId="20577"/>
          <ac:spMkLst>
            <pc:docMk/>
            <pc:sldMk cId="214429700" sldId="420"/>
            <ac:spMk id="2" creationId="{D4B35C86-BB45-BD4A-98B4-ADDB24F5FCE3}"/>
          </ac:spMkLst>
        </pc:spChg>
        <pc:spChg chg="del">
          <ac:chgData name="Anderson Harayashiki Moreira" userId="07ffc975ff648281" providerId="LiveId" clId="{380D4521-70F4-4107-A2B4-3F2B516BC7A1}" dt="2020-07-12T02:25:26.763" v="205" actId="478"/>
          <ac:spMkLst>
            <pc:docMk/>
            <pc:sldMk cId="214429700" sldId="420"/>
            <ac:spMk id="5" creationId="{580E37F2-B997-F14B-A947-B6125D2D1E07}"/>
          </ac:spMkLst>
        </pc:spChg>
        <pc:spChg chg="mod">
          <ac:chgData name="Anderson Harayashiki Moreira" userId="07ffc975ff648281" providerId="LiveId" clId="{380D4521-70F4-4107-A2B4-3F2B516BC7A1}" dt="2020-07-12T02:14:33.883" v="156" actId="123"/>
          <ac:spMkLst>
            <pc:docMk/>
            <pc:sldMk cId="214429700" sldId="420"/>
            <ac:spMk id="9" creationId="{DBE0C98B-584A-4D93-8B5F-D4BDA4635705}"/>
          </ac:spMkLst>
        </pc:spChg>
        <pc:spChg chg="mod">
          <ac:chgData name="Anderson Harayashiki Moreira" userId="07ffc975ff648281" providerId="LiveId" clId="{380D4521-70F4-4107-A2B4-3F2B516BC7A1}" dt="2020-07-12T02:14:37.711" v="157" actId="123"/>
          <ac:spMkLst>
            <pc:docMk/>
            <pc:sldMk cId="214429700" sldId="420"/>
            <ac:spMk id="13" creationId="{6CC27D8C-9BB9-4C23-A921-AD910B028E84}"/>
          </ac:spMkLst>
        </pc:spChg>
        <pc:spChg chg="add">
          <ac:chgData name="Anderson Harayashiki Moreira" userId="07ffc975ff648281" providerId="LiveId" clId="{380D4521-70F4-4107-A2B4-3F2B516BC7A1}" dt="2020-07-12T02:25:27.346" v="206"/>
          <ac:spMkLst>
            <pc:docMk/>
            <pc:sldMk cId="214429700" sldId="420"/>
            <ac:spMk id="14" creationId="{C783B23D-2948-4C99-8B37-CCFA2C54A01F}"/>
          </ac:spMkLst>
        </pc:spChg>
      </pc:sldChg>
      <pc:sldChg chg="addSp delSp modSp">
        <pc:chgData name="Anderson Harayashiki Moreira" userId="07ffc975ff648281" providerId="LiveId" clId="{380D4521-70F4-4107-A2B4-3F2B516BC7A1}" dt="2020-07-12T02:25:30.425" v="208"/>
        <pc:sldMkLst>
          <pc:docMk/>
          <pc:sldMk cId="3195729080" sldId="431"/>
        </pc:sldMkLst>
        <pc:spChg chg="mod">
          <ac:chgData name="Anderson Harayashiki Moreira" userId="07ffc975ff648281" providerId="LiveId" clId="{380D4521-70F4-4107-A2B4-3F2B516BC7A1}" dt="2020-07-12T02:11:30.672" v="131" actId="123"/>
          <ac:spMkLst>
            <pc:docMk/>
            <pc:sldMk cId="3195729080" sldId="431"/>
            <ac:spMk id="3" creationId="{AEFA72E3-BAD2-4968-88D6-40962798A510}"/>
          </ac:spMkLst>
        </pc:spChg>
        <pc:spChg chg="del">
          <ac:chgData name="Anderson Harayashiki Moreira" userId="07ffc975ff648281" providerId="LiveId" clId="{380D4521-70F4-4107-A2B4-3F2B516BC7A1}" dt="2020-07-12T02:25:29.758" v="207" actId="478"/>
          <ac:spMkLst>
            <pc:docMk/>
            <pc:sldMk cId="3195729080" sldId="431"/>
            <ac:spMk id="4" creationId="{1A3717C7-BF4B-41DD-B21C-09228337470B}"/>
          </ac:spMkLst>
        </pc:spChg>
        <pc:spChg chg="add">
          <ac:chgData name="Anderson Harayashiki Moreira" userId="07ffc975ff648281" providerId="LiveId" clId="{380D4521-70F4-4107-A2B4-3F2B516BC7A1}" dt="2020-07-12T02:25:30.425" v="208"/>
          <ac:spMkLst>
            <pc:docMk/>
            <pc:sldMk cId="3195729080" sldId="431"/>
            <ac:spMk id="8" creationId="{55ABD941-45EF-42AE-8835-2BA645C1630F}"/>
          </ac:spMkLst>
        </pc:spChg>
        <pc:picChg chg="mod">
          <ac:chgData name="Anderson Harayashiki Moreira" userId="07ffc975ff648281" providerId="LiveId" clId="{380D4521-70F4-4107-A2B4-3F2B516BC7A1}" dt="2020-07-12T02:11:38.643" v="133"/>
          <ac:picMkLst>
            <pc:docMk/>
            <pc:sldMk cId="3195729080" sldId="431"/>
            <ac:picMk id="7" creationId="{0830F16C-7738-4A8F-9F8C-836E0513E6DA}"/>
          </ac:picMkLst>
        </pc:picChg>
      </pc:sldChg>
      <pc:sldChg chg="addSp delSp modSp">
        <pc:chgData name="Anderson Harayashiki Moreira" userId="07ffc975ff648281" providerId="LiveId" clId="{380D4521-70F4-4107-A2B4-3F2B516BC7A1}" dt="2020-07-12T02:25:23.780" v="204"/>
        <pc:sldMkLst>
          <pc:docMk/>
          <pc:sldMk cId="1796442200" sldId="432"/>
        </pc:sldMkLst>
        <pc:spChg chg="mod">
          <ac:chgData name="Anderson Harayashiki Moreira" userId="07ffc975ff648281" providerId="LiveId" clId="{380D4521-70F4-4107-A2B4-3F2B516BC7A1}" dt="2020-07-12T02:14:08.098" v="155" actId="123"/>
          <ac:spMkLst>
            <pc:docMk/>
            <pc:sldMk cId="1796442200" sldId="432"/>
            <ac:spMk id="3" creationId="{225904D7-393A-4029-861A-F1DE7C36A85E}"/>
          </ac:spMkLst>
        </pc:spChg>
        <pc:spChg chg="del">
          <ac:chgData name="Anderson Harayashiki Moreira" userId="07ffc975ff648281" providerId="LiveId" clId="{380D4521-70F4-4107-A2B4-3F2B516BC7A1}" dt="2020-07-12T02:25:22.905" v="203" actId="478"/>
          <ac:spMkLst>
            <pc:docMk/>
            <pc:sldMk cId="1796442200" sldId="432"/>
            <ac:spMk id="4" creationId="{82127ED2-0753-476E-ACD5-1941CB2617FA}"/>
          </ac:spMkLst>
        </pc:spChg>
        <pc:spChg chg="add">
          <ac:chgData name="Anderson Harayashiki Moreira" userId="07ffc975ff648281" providerId="LiveId" clId="{380D4521-70F4-4107-A2B4-3F2B516BC7A1}" dt="2020-07-12T02:25:23.780" v="204"/>
          <ac:spMkLst>
            <pc:docMk/>
            <pc:sldMk cId="1796442200" sldId="432"/>
            <ac:spMk id="12" creationId="{5038B93C-2EB3-498A-8A52-9217D3F842D0}"/>
          </ac:spMkLst>
        </pc:spChg>
      </pc:sldChg>
      <pc:sldChg chg="addSp delSp modSp">
        <pc:chgData name="Anderson Harayashiki Moreira" userId="07ffc975ff648281" providerId="LiveId" clId="{380D4521-70F4-4107-A2B4-3F2B516BC7A1}" dt="2020-07-12T02:25:40.090" v="214"/>
        <pc:sldMkLst>
          <pc:docMk/>
          <pc:sldMk cId="1999165286" sldId="433"/>
        </pc:sldMkLst>
        <pc:spChg chg="mod">
          <ac:chgData name="Anderson Harayashiki Moreira" userId="07ffc975ff648281" providerId="LiveId" clId="{380D4521-70F4-4107-A2B4-3F2B516BC7A1}" dt="2020-07-12T02:14:49.313" v="159" actId="123"/>
          <ac:spMkLst>
            <pc:docMk/>
            <pc:sldMk cId="1999165286" sldId="433"/>
            <ac:spMk id="3" creationId="{E5D791EE-0349-4CAB-928C-E3DE53F7D836}"/>
          </ac:spMkLst>
        </pc:spChg>
        <pc:spChg chg="del">
          <ac:chgData name="Anderson Harayashiki Moreira" userId="07ffc975ff648281" providerId="LiveId" clId="{380D4521-70F4-4107-A2B4-3F2B516BC7A1}" dt="2020-07-12T02:25:39.076" v="213" actId="478"/>
          <ac:spMkLst>
            <pc:docMk/>
            <pc:sldMk cId="1999165286" sldId="433"/>
            <ac:spMk id="4" creationId="{3F33482E-4173-4A02-8037-DE2BE8B33875}"/>
          </ac:spMkLst>
        </pc:spChg>
        <pc:spChg chg="add">
          <ac:chgData name="Anderson Harayashiki Moreira" userId="07ffc975ff648281" providerId="LiveId" clId="{380D4521-70F4-4107-A2B4-3F2B516BC7A1}" dt="2020-07-12T02:25:40.090" v="214"/>
          <ac:spMkLst>
            <pc:docMk/>
            <pc:sldMk cId="1999165286" sldId="433"/>
            <ac:spMk id="6" creationId="{2323C893-3F9D-4E23-95AA-71F0A969CD64}"/>
          </ac:spMkLst>
        </pc:spChg>
      </pc:sldChg>
      <pc:sldChg chg="addSp delSp">
        <pc:chgData name="Anderson Harayashiki Moreira" userId="07ffc975ff648281" providerId="LiveId" clId="{380D4521-70F4-4107-A2B4-3F2B516BC7A1}" dt="2020-07-12T02:25:43.232" v="216"/>
        <pc:sldMkLst>
          <pc:docMk/>
          <pc:sldMk cId="2359156540" sldId="434"/>
        </pc:sldMkLst>
        <pc:spChg chg="del">
          <ac:chgData name="Anderson Harayashiki Moreira" userId="07ffc975ff648281" providerId="LiveId" clId="{380D4521-70F4-4107-A2B4-3F2B516BC7A1}" dt="2020-07-12T02:25:42.533" v="215" actId="478"/>
          <ac:spMkLst>
            <pc:docMk/>
            <pc:sldMk cId="2359156540" sldId="434"/>
            <ac:spMk id="4" creationId="{F0098C1F-40D3-4079-8842-220AB35B5861}"/>
          </ac:spMkLst>
        </pc:spChg>
        <pc:spChg chg="add">
          <ac:chgData name="Anderson Harayashiki Moreira" userId="07ffc975ff648281" providerId="LiveId" clId="{380D4521-70F4-4107-A2B4-3F2B516BC7A1}" dt="2020-07-12T02:25:43.232" v="216"/>
          <ac:spMkLst>
            <pc:docMk/>
            <pc:sldMk cId="2359156540" sldId="434"/>
            <ac:spMk id="7" creationId="{2C7C8EFE-5AA8-42A2-B965-57865D46A897}"/>
          </ac:spMkLst>
        </pc:spChg>
      </pc:sldChg>
      <pc:sldChg chg="addSp delSp modSp">
        <pc:chgData name="Anderson Harayashiki Moreira" userId="07ffc975ff648281" providerId="LiveId" clId="{380D4521-70F4-4107-A2B4-3F2B516BC7A1}" dt="2020-07-12T02:25:36.653" v="212"/>
        <pc:sldMkLst>
          <pc:docMk/>
          <pc:sldMk cId="775089044" sldId="435"/>
        </pc:sldMkLst>
        <pc:spChg chg="del">
          <ac:chgData name="Anderson Harayashiki Moreira" userId="07ffc975ff648281" providerId="LiveId" clId="{380D4521-70F4-4107-A2B4-3F2B516BC7A1}" dt="2020-07-12T02:25:36.186" v="211" actId="478"/>
          <ac:spMkLst>
            <pc:docMk/>
            <pc:sldMk cId="775089044" sldId="435"/>
            <ac:spMk id="4" creationId="{101DBF7C-8827-47C3-80B3-4725A61B645E}"/>
          </ac:spMkLst>
        </pc:spChg>
        <pc:spChg chg="mod">
          <ac:chgData name="Anderson Harayashiki Moreira" userId="07ffc975ff648281" providerId="LiveId" clId="{380D4521-70F4-4107-A2B4-3F2B516BC7A1}" dt="2020-07-12T02:02:48.312" v="18"/>
          <ac:spMkLst>
            <pc:docMk/>
            <pc:sldMk cId="775089044" sldId="435"/>
            <ac:spMk id="15" creationId="{26A79C66-99CF-4E48-83DC-CB39DDCC0E86}"/>
          </ac:spMkLst>
        </pc:spChg>
        <pc:spChg chg="add">
          <ac:chgData name="Anderson Harayashiki Moreira" userId="07ffc975ff648281" providerId="LiveId" clId="{380D4521-70F4-4107-A2B4-3F2B516BC7A1}" dt="2020-07-12T02:25:36.653" v="212"/>
          <ac:spMkLst>
            <pc:docMk/>
            <pc:sldMk cId="775089044" sldId="435"/>
            <ac:spMk id="24" creationId="{65E12BE8-BB0A-4927-9A6A-590931C88377}"/>
          </ac:spMkLst>
        </pc:spChg>
      </pc:sldChg>
      <pc:sldChg chg="addSp delSp">
        <pc:chgData name="Anderson Harayashiki Moreira" userId="07ffc975ff648281" providerId="LiveId" clId="{380D4521-70F4-4107-A2B4-3F2B516BC7A1}" dt="2020-07-12T02:25:02.379" v="198"/>
        <pc:sldMkLst>
          <pc:docMk/>
          <pc:sldMk cId="3332178744" sldId="436"/>
        </pc:sldMkLst>
        <pc:spChg chg="del">
          <ac:chgData name="Anderson Harayashiki Moreira" userId="07ffc975ff648281" providerId="LiveId" clId="{380D4521-70F4-4107-A2B4-3F2B516BC7A1}" dt="2020-07-12T02:25:01.864" v="197" actId="478"/>
          <ac:spMkLst>
            <pc:docMk/>
            <pc:sldMk cId="3332178744" sldId="436"/>
            <ac:spMk id="4" creationId="{2D727C2A-991F-406F-90BB-F8E7E395341A}"/>
          </ac:spMkLst>
        </pc:spChg>
        <pc:spChg chg="add">
          <ac:chgData name="Anderson Harayashiki Moreira" userId="07ffc975ff648281" providerId="LiveId" clId="{380D4521-70F4-4107-A2B4-3F2B516BC7A1}" dt="2020-07-12T02:25:02.379" v="198"/>
          <ac:spMkLst>
            <pc:docMk/>
            <pc:sldMk cId="3332178744" sldId="436"/>
            <ac:spMk id="10" creationId="{22C945C0-B7AA-4AD2-8AC6-50B211A1BC7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40048-1E4D-CD41-AC49-0750EB72586B}" type="datetimeFigureOut">
              <a:rPr lang="en-US" smtClean="0"/>
              <a:t>7/11/2020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92D1-055B-824F-99E1-F69F9F11B53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14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484CF-5098-F24E-8881-583515D5C406}" type="datetimeFigureOut">
              <a:rPr lang="en-US" smtClean="0"/>
              <a:t>7/11/2020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67714-547E-8A4E-AE1C-9E3378A836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0703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241" y="2203290"/>
            <a:ext cx="8787652" cy="2468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754" y="2300865"/>
            <a:ext cx="58158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712" y="3800535"/>
            <a:ext cx="574189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Sanjay and Arvind Seshan</a:t>
            </a: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227F28FB-346D-45F5-A52C-A1B7DBC13191}"/>
              </a:ext>
            </a:extLst>
          </p:cNvPr>
          <p:cNvSpPr txBox="1">
            <a:spLocks/>
          </p:cNvSpPr>
          <p:nvPr userDrawn="1"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SPIKE PRIME TUTORIALS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780A6E-BC42-443E-B6EE-CF18D754C3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32885"/>
          <a:stretch/>
        </p:blipFill>
        <p:spPr>
          <a:xfrm>
            <a:off x="179837" y="1052244"/>
            <a:ext cx="1668346" cy="11197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13C618-BE4E-4AD7-9CD9-0AB9F17BD5D4}"/>
              </a:ext>
            </a:extLst>
          </p:cNvPr>
          <p:cNvSpPr txBox="1"/>
          <p:nvPr userDrawn="1"/>
        </p:nvSpPr>
        <p:spPr>
          <a:xfrm>
            <a:off x="6058605" y="737053"/>
            <a:ext cx="2911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By the Creators of EV3Lessons</a:t>
            </a:r>
          </a:p>
          <a:p>
            <a:endParaRPr lang="en-US" sz="1600" dirty="0"/>
          </a:p>
        </p:txBody>
      </p:sp>
      <p:pic>
        <p:nvPicPr>
          <p:cNvPr id="12" name="Picture 11" descr="A picture containing sitting, game, remote, video&#10;&#10;Description automatically generated">
            <a:extLst>
              <a:ext uri="{FF2B5EF4-FFF2-40B4-BE49-F238E27FC236}">
                <a16:creationId xmlns:a16="http://schemas.microsoft.com/office/drawing/2014/main" id="{19D0660C-C674-40CA-9A39-C1E73533C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24583" t="2888" r="29917" b="4667"/>
          <a:stretch/>
        </p:blipFill>
        <p:spPr>
          <a:xfrm>
            <a:off x="6058605" y="1349909"/>
            <a:ext cx="2672408" cy="40722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FB7ADF6-1444-408E-9FCE-E97B72729DF6}"/>
              </a:ext>
            </a:extLst>
          </p:cNvPr>
          <p:cNvGrpSpPr/>
          <p:nvPr userDrawn="1"/>
        </p:nvGrpSpPr>
        <p:grpSpPr>
          <a:xfrm>
            <a:off x="191917" y="5040728"/>
            <a:ext cx="4773538" cy="1188622"/>
            <a:chOff x="131592" y="5034964"/>
            <a:chExt cx="4773538" cy="1188622"/>
          </a:xfrm>
        </p:grpSpPr>
        <p:pic>
          <p:nvPicPr>
            <p:cNvPr id="13" name="Picture 12" descr="A picture containing drawing, window&#10;&#10;Description automatically generated">
              <a:extLst>
                <a:ext uri="{FF2B5EF4-FFF2-40B4-BE49-F238E27FC236}">
                  <a16:creationId xmlns:a16="http://schemas.microsoft.com/office/drawing/2014/main" id="{A31BB41A-E0C0-44EC-AB22-6A06F9889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6564" y="5034964"/>
              <a:ext cx="1188622" cy="1188622"/>
            </a:xfrm>
            <a:prstGeom prst="rect">
              <a:avLst/>
            </a:prstGeom>
          </p:spPr>
        </p:pic>
        <p:pic>
          <p:nvPicPr>
            <p:cNvPr id="14" name="Picture 13" descr="A picture containing building, drawing&#10;&#10;Description automatically generated">
              <a:extLst>
                <a:ext uri="{FF2B5EF4-FFF2-40B4-BE49-F238E27FC236}">
                  <a16:creationId xmlns:a16="http://schemas.microsoft.com/office/drawing/2014/main" id="{C9AF5303-4ED3-474D-9889-18B3B8119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1592" y="5034964"/>
              <a:ext cx="1188622" cy="1188622"/>
            </a:xfrm>
            <a:prstGeom prst="rect">
              <a:avLst/>
            </a:prstGeom>
          </p:spPr>
        </p:pic>
        <p:pic>
          <p:nvPicPr>
            <p:cNvPr id="15" name="Picture 14" descr="A picture containing drawing, holding&#10;&#10;Description automatically generated">
              <a:extLst>
                <a:ext uri="{FF2B5EF4-FFF2-40B4-BE49-F238E27FC236}">
                  <a16:creationId xmlns:a16="http://schemas.microsoft.com/office/drawing/2014/main" id="{46A2C733-C588-4106-93FF-791B90DE8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16508" y="5034964"/>
              <a:ext cx="1188622" cy="1188622"/>
            </a:xfrm>
            <a:prstGeom prst="rect">
              <a:avLst/>
            </a:prstGeom>
          </p:spPr>
        </p:pic>
        <p:pic>
          <p:nvPicPr>
            <p:cNvPr id="16" name="Picture 15" descr="A picture containing drawing, building, purple, window&#10;&#10;Description automatically generated">
              <a:extLst>
                <a:ext uri="{FF2B5EF4-FFF2-40B4-BE49-F238E27FC236}">
                  <a16:creationId xmlns:a16="http://schemas.microsoft.com/office/drawing/2014/main" id="{E0943304-40C0-4773-971A-FD39C6D19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21536" y="5034964"/>
              <a:ext cx="1188622" cy="1188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255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4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37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6"/>
            <a:ext cx="8831580" cy="50826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409" y="6321349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372" y="632636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C872A-C57F-4B1F-AFD0-FDF125C3C485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03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621E0-AEE7-4799-81EB-EB99ED60C8DF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0FAB25-E17C-4189-8846-137BC28A1EB3}"/>
              </a:ext>
            </a:extLst>
          </p:cNvPr>
          <p:cNvSpPr txBox="1">
            <a:spLocks/>
          </p:cNvSpPr>
          <p:nvPr userDrawn="1"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9269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8762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08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7795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</p:spTree>
    <p:extLst>
      <p:ext uri="{BB962C8B-B14F-4D97-AF65-F5344CB8AC3E}">
        <p14:creationId xmlns:p14="http://schemas.microsoft.com/office/powerpoint/2010/main" val="296151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91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69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89" y="1059264"/>
            <a:ext cx="8834991" cy="4823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143290" y="111873"/>
            <a:ext cx="2926080" cy="108000"/>
          </a:xfrm>
          <a:prstGeom prst="rect">
            <a:avLst/>
          </a:prstGeom>
          <a:solidFill>
            <a:srgbClr val="65D7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52201" y="111873"/>
            <a:ext cx="2926080" cy="108000"/>
          </a:xfrm>
          <a:prstGeom prst="rect">
            <a:avLst/>
          </a:prstGeom>
          <a:solidFill>
            <a:srgbClr val="FFD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097745" y="111873"/>
            <a:ext cx="2926080" cy="108000"/>
          </a:xfrm>
          <a:prstGeom prst="rect">
            <a:avLst/>
          </a:prstGeom>
          <a:solidFill>
            <a:srgbClr val="961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010EC07-0A4A-4C6A-950D-55707B6C7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C4CC031-9FAD-457B-A616-9F45DA2DE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BD74847-7BE4-4E4D-8159-51DF7B93C616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F90A68-628C-4E8F-BCF5-404070DD47E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91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primelesson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BC3E9-07DB-4552-A942-72E53C7F1D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Configurando a movimentação do seu robô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BF9D1-6614-46BD-A5B9-F242E4ED3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Por SANJAY e ARVIND SESHAN</a:t>
            </a:r>
          </a:p>
        </p:txBody>
      </p:sp>
    </p:spTree>
    <p:extLst>
      <p:ext uri="{BB962C8B-B14F-4D97-AF65-F5344CB8AC3E}">
        <p14:creationId xmlns:p14="http://schemas.microsoft.com/office/powerpoint/2010/main" val="4091814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>
            <a:normAutofit fontScale="90000"/>
          </a:bodyPr>
          <a:lstStyle/>
          <a:p>
            <a:r>
              <a:rPr lang="pt-BR" dirty="0"/>
              <a:t>Quantos cm o robô se move em 1 rotação?</a:t>
            </a:r>
            <a:br>
              <a:rPr lang="pt-BR" dirty="0"/>
            </a:br>
            <a:r>
              <a:rPr lang="pt-BR" dirty="0"/>
              <a:t>(Método 2)</a:t>
            </a:r>
            <a:br>
              <a:rPr lang="en-US" dirty="0"/>
            </a:br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D0AE326F-B6AA-478E-97C3-700CAE3BB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8831580" cy="2426145"/>
          </a:xfrm>
        </p:spPr>
        <p:txBody>
          <a:bodyPr>
            <a:normAutofit fontScale="85000" lnSpcReduction="10000"/>
          </a:bodyPr>
          <a:lstStyle/>
          <a:p>
            <a:pPr marL="0" lvl="1"/>
            <a:r>
              <a:rPr lang="pt-BR" sz="1900" dirty="0"/>
              <a:t>Use o Painel de Controle para ver os dados de sensores e localize a rotação do motor em graus</a:t>
            </a:r>
          </a:p>
          <a:p>
            <a:pPr marL="476100" indent="-342900">
              <a:buFont typeface="+mj-lt"/>
              <a:buAutoNum type="arabicPeriod"/>
            </a:pPr>
            <a:r>
              <a:rPr lang="pt-BR" dirty="0"/>
              <a:t>Coloque a sua régua ao lado da roda/robô em 0 centímetros. (a parte que você usar do robô para alinhar com 0cm você também deve usar no passo 2)</a:t>
            </a:r>
          </a:p>
          <a:p>
            <a:pPr marL="476100" indent="-342900">
              <a:buFont typeface="+mj-lt"/>
              <a:buAutoNum type="arabicPeriod"/>
            </a:pPr>
            <a:r>
              <a:rPr lang="pt-BR" dirty="0"/>
              <a:t>Avance seu robô para frente, com a mão, até que a leitura do motor (no Software) chegue a uma rotação ou 360 graus. Quando você aprender a programar movimentos, você pode programar o robô para se mover uma rotação para frente.</a:t>
            </a:r>
          </a:p>
          <a:p>
            <a:pPr marL="476100" indent="-342900">
              <a:buFont typeface="+mj-lt"/>
              <a:buAutoNum type="arabicPeriod"/>
            </a:pPr>
            <a:r>
              <a:rPr lang="pt-BR" dirty="0"/>
              <a:t>Veja quantos centímetros o robô se moveu ao longo da régua.</a:t>
            </a:r>
          </a:p>
          <a:p>
            <a:pPr marL="476100" indent="-342900">
              <a:buFont typeface="+mj-lt"/>
              <a:buAutoNum type="arabicPeriod"/>
            </a:pPr>
            <a:r>
              <a:rPr lang="pt-BR" dirty="0"/>
              <a:t>Use estes valores para configurar o movimento do seu robô.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ruler_0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68" y="5010269"/>
            <a:ext cx="3484790" cy="113817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444030" y="4988732"/>
            <a:ext cx="81088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device, drawing&#10;&#10;Description automatically generated">
            <a:extLst>
              <a:ext uri="{FF2B5EF4-FFF2-40B4-BE49-F238E27FC236}">
                <a16:creationId xmlns:a16="http://schemas.microsoft.com/office/drawing/2014/main" id="{0C92C647-CC8A-4B75-B940-183C9CCC6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40" y="3668460"/>
            <a:ext cx="3992473" cy="656239"/>
          </a:xfrm>
          <a:prstGeom prst="rect">
            <a:avLst/>
          </a:prstGeom>
        </p:spPr>
      </p:pic>
      <p:sp>
        <p:nvSpPr>
          <p:cNvPr id="13" name="Rounded Rectangle 29">
            <a:extLst>
              <a:ext uri="{FF2B5EF4-FFF2-40B4-BE49-F238E27FC236}">
                <a16:creationId xmlns:a16="http://schemas.microsoft.com/office/drawing/2014/main" id="{9069811C-B843-4020-BDCA-18E5BC10E883}"/>
              </a:ext>
            </a:extLst>
          </p:cNvPr>
          <p:cNvSpPr/>
          <p:nvPr/>
        </p:nvSpPr>
        <p:spPr>
          <a:xfrm>
            <a:off x="1374075" y="3650925"/>
            <a:ext cx="666925" cy="67377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29">
            <a:extLst>
              <a:ext uri="{FF2B5EF4-FFF2-40B4-BE49-F238E27FC236}">
                <a16:creationId xmlns:a16="http://schemas.microsoft.com/office/drawing/2014/main" id="{64EBD953-A197-4400-B47D-769A68191138}"/>
              </a:ext>
            </a:extLst>
          </p:cNvPr>
          <p:cNvSpPr/>
          <p:nvPr/>
        </p:nvSpPr>
        <p:spPr>
          <a:xfrm>
            <a:off x="3904388" y="3605428"/>
            <a:ext cx="666925" cy="67377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81B4FE4-6A1B-4437-942C-F1AF68B854A9}"/>
              </a:ext>
            </a:extLst>
          </p:cNvPr>
          <p:cNvGrpSpPr/>
          <p:nvPr/>
        </p:nvGrpSpPr>
        <p:grpSpPr>
          <a:xfrm>
            <a:off x="245029" y="4302848"/>
            <a:ext cx="1199001" cy="1371767"/>
            <a:chOff x="6507213" y="1384746"/>
            <a:chExt cx="1199001" cy="137176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F166064-9261-4347-A7C4-94652D880FDA}"/>
                </a:ext>
              </a:extLst>
            </p:cNvPr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28" name="Rounded Rectangle 14">
                <a:extLst>
                  <a:ext uri="{FF2B5EF4-FFF2-40B4-BE49-F238E27FC236}">
                    <a16:creationId xmlns:a16="http://schemas.microsoft.com/office/drawing/2014/main" id="{188B5556-418F-4C99-8AD1-EAD3478F86D2}"/>
                  </a:ext>
                </a:extLst>
              </p:cNvPr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rgbClr val="FFD5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ounded Rectangle 15">
                <a:extLst>
                  <a:ext uri="{FF2B5EF4-FFF2-40B4-BE49-F238E27FC236}">
                    <a16:creationId xmlns:a16="http://schemas.microsoft.com/office/drawing/2014/main" id="{F146A0A4-9967-4A3C-B771-EA64C66FEF07}"/>
                  </a:ext>
                </a:extLst>
              </p:cNvPr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solidFill>
                <a:srgbClr val="65D7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/>
                </a:endParaRPr>
              </a:p>
            </p:txBody>
          </p:sp>
          <p:sp>
            <p:nvSpPr>
              <p:cNvPr id="30" name="Rounded Rectangle 16">
                <a:extLst>
                  <a:ext uri="{FF2B5EF4-FFF2-40B4-BE49-F238E27FC236}">
                    <a16:creationId xmlns:a16="http://schemas.microsoft.com/office/drawing/2014/main" id="{0BE36C37-9C89-47B2-A123-AF561EEAF0BD}"/>
                  </a:ext>
                </a:extLst>
              </p:cNvPr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solidFill>
                <a:srgbClr val="65D7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92EE2C8-73C9-4AEE-9B78-9B42F5B629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CA9488F-FC79-47D1-B9C0-FC5710733BF8}"/>
                </a:ext>
              </a:extLst>
            </p:cNvPr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6D864C0-5E5D-43EC-B2AC-D87504768B2F}"/>
                </a:ext>
              </a:extLst>
            </p:cNvPr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856DE581-AEB2-4C69-B609-5FC0FA8B1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1349"/>
            <a:ext cx="4870585" cy="365125"/>
          </a:xfrm>
        </p:spPr>
        <p:txBody>
          <a:bodyPr/>
          <a:lstStyle/>
          <a:p>
            <a:r>
              <a:rPr lang="en-US" dirty="0"/>
              <a:t>Copyright © 2020 SPIKE Prime Lessons (primelessons.org) CC-BY-NC-SA.  (Last edit: 07/11/2020)</a:t>
            </a:r>
          </a:p>
        </p:txBody>
      </p:sp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69CE264E-2E1A-4A19-9D28-BC6625E26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326361"/>
            <a:ext cx="770468" cy="365125"/>
          </a:xfrm>
        </p:spPr>
        <p:txBody>
          <a:bodyPr/>
          <a:lstStyle/>
          <a:p>
            <a:fld id="{BBD74847-7BE4-4E4D-8159-51DF7B93C61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311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AD1DC-7464-4F8E-9514-32489A0B9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Juntando tudo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82DDC9-140C-49B0-8D55-87E230165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E3C9488-1B50-4D09-A368-54DEB53F1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7"/>
            <a:ext cx="8833715" cy="1295092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Para o Droid Bot IV,  as rodas menores foram usadas. Uma rotação corresponde só a 17,5cm. Portanto a velocidade de movimentação padrão é definida para um valor mais alto.</a:t>
            </a:r>
          </a:p>
          <a:p>
            <a:r>
              <a:rPr lang="pt-BR" dirty="0"/>
              <a:t>Para a BMA, as rodas grandes foram usadas. Uma rotação corresponde a 27,6cm. Portanto a velocidade de movimentação padrão é definida em um valor mais baixo, para maior controle.</a:t>
            </a:r>
          </a:p>
          <a:p>
            <a:endParaRPr lang="pt-B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1FBC9E-8685-414B-8DF5-5643CBA1AB5D}"/>
              </a:ext>
            </a:extLst>
          </p:cNvPr>
          <p:cNvSpPr txBox="1"/>
          <p:nvPr/>
        </p:nvSpPr>
        <p:spPr>
          <a:xfrm>
            <a:off x="1578634" y="5332728"/>
            <a:ext cx="1431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Droid Bot IV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97DA6B-7FBA-4190-97FE-17DE53EE2958}"/>
              </a:ext>
            </a:extLst>
          </p:cNvPr>
          <p:cNvSpPr txBox="1"/>
          <p:nvPr/>
        </p:nvSpPr>
        <p:spPr>
          <a:xfrm>
            <a:off x="6208144" y="5300462"/>
            <a:ext cx="1431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BMA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FB2638-7EE0-417F-BD9D-2BD303F5A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" y="2348199"/>
            <a:ext cx="8833716" cy="3039164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2C945C0-B7AA-4AD2-8AC6-50B211A1B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1349"/>
            <a:ext cx="4870585" cy="365125"/>
          </a:xfrm>
        </p:spPr>
        <p:txBody>
          <a:bodyPr/>
          <a:lstStyle/>
          <a:p>
            <a:r>
              <a:rPr lang="en-US" dirty="0"/>
              <a:t>Copyright © 2020 SPIKE Prime Lessons (primelessons.org) CC-BY-NC-SA.  (Last edit: 07/11/2020)</a:t>
            </a:r>
          </a:p>
        </p:txBody>
      </p:sp>
    </p:spTree>
    <p:extLst>
      <p:ext uri="{BB962C8B-B14F-4D97-AF65-F5344CB8AC3E}">
        <p14:creationId xmlns:p14="http://schemas.microsoft.com/office/powerpoint/2010/main" val="3332178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CRéditos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83"/>
            <a:ext cx="8245474" cy="1145345"/>
          </a:xfrm>
        </p:spPr>
        <p:txBody>
          <a:bodyPr>
            <a:normAutofit/>
          </a:bodyPr>
          <a:lstStyle/>
          <a:p>
            <a:r>
              <a:rPr lang="en-US" sz="1600" dirty="0"/>
              <a:t>Essa lição foi criada por Sanjay Seshan e Arvind Seshan para SPIKE Prime Lessons</a:t>
            </a:r>
          </a:p>
          <a:p>
            <a:r>
              <a:rPr lang="en-US" sz="1600" dirty="0"/>
              <a:t>Mais lições em </a:t>
            </a:r>
            <a:r>
              <a:rPr lang="en-US" sz="1600" dirty="0">
                <a:hlinkClick r:id="rId2"/>
              </a:rPr>
              <a:t>www.primelessons.org</a:t>
            </a:r>
            <a:endParaRPr lang="en-US" sz="1600" dirty="0"/>
          </a:p>
          <a:p>
            <a:r>
              <a:rPr lang="en-US" sz="1600" dirty="0"/>
              <a:t>Traduzido para o português por Lucas Colonna e </a:t>
            </a:r>
            <a:r>
              <a:rPr lang="en-US" sz="1600" dirty="0" err="1"/>
              <a:t>revisado</a:t>
            </a:r>
            <a:r>
              <a:rPr lang="en-US" sz="1600" dirty="0"/>
              <a:t> por Anderson Harayashiki Moreira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07/11/2020)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5029" y="5862802"/>
            <a:ext cx="7734052" cy="36933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Attribution-NonCommercial-ShareAlike 4.0 International License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09" y="5253616"/>
            <a:ext cx="1479091" cy="5210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39919-47A8-43E0-85A2-F648492C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12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1F527-3878-4C6E-86D7-6116F8553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Objetivos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068E7-D7DC-4167-8F96-55DA17CA2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Aprender a configurar a movimentação de um robô com SPIKE Prime </a:t>
            </a:r>
          </a:p>
          <a:p>
            <a:r>
              <a:rPr lang="pt-BR" dirty="0"/>
              <a:t>Aprender a adicionar seus primeiros blocos ao ambiente de programação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A9C434-77FE-4650-965F-6D59A85C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87B2F9-269D-4196-8BAD-2FF164425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078" y="3429000"/>
            <a:ext cx="3427528" cy="2441305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C7C8EFE-5AA8-42A2-B965-57865D46A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1349"/>
            <a:ext cx="4870585" cy="365125"/>
          </a:xfrm>
        </p:spPr>
        <p:txBody>
          <a:bodyPr/>
          <a:lstStyle/>
          <a:p>
            <a:r>
              <a:rPr lang="en-US" dirty="0"/>
              <a:t>Copyright © 2020 SPIKE Prime Lessons (primelessons.org) CC-BY-NC-SA.  (Last edit: 07/11/2020)</a:t>
            </a:r>
          </a:p>
        </p:txBody>
      </p:sp>
    </p:spTree>
    <p:extLst>
      <p:ext uri="{BB962C8B-B14F-4D97-AF65-F5344CB8AC3E}">
        <p14:creationId xmlns:p14="http://schemas.microsoft.com/office/powerpoint/2010/main" val="2359156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D7D79-C954-48CD-BD57-6D1D77B1E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Porque configurar o seu Código?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791EE-0349-4CAB-928C-E3DE53F7D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Todo robô é diferente</a:t>
            </a:r>
          </a:p>
          <a:p>
            <a:pPr algn="just"/>
            <a:r>
              <a:rPr lang="pt-BR" dirty="0"/>
              <a:t>Antes que você possa programar o seu robô para andar, você deve definir como configurou seu robô:</a:t>
            </a:r>
          </a:p>
          <a:p>
            <a:pPr lvl="1" algn="just"/>
            <a:r>
              <a:rPr lang="pt-BR" dirty="0"/>
              <a:t>Em quais portas os motores de locomoção estão conectados?</a:t>
            </a:r>
          </a:p>
          <a:p>
            <a:pPr lvl="1" algn="just"/>
            <a:r>
              <a:rPr lang="pt-BR" dirty="0"/>
              <a:t>Qual tipo de rodas você está usando?</a:t>
            </a:r>
          </a:p>
          <a:p>
            <a:pPr lvl="1" algn="just"/>
            <a:r>
              <a:rPr lang="pt-BR" dirty="0"/>
              <a:t>O quão rápido quer se mover?</a:t>
            </a:r>
          </a:p>
          <a:p>
            <a:pPr lvl="1" algn="just"/>
            <a:r>
              <a:rPr lang="pt-BR" dirty="0"/>
              <a:t>Deseja parar imediatamente ao fim de uma movimentação?</a:t>
            </a:r>
          </a:p>
          <a:p>
            <a:pPr algn="just"/>
            <a:r>
              <a:rPr lang="pt-BR" dirty="0"/>
              <a:t>Essas informações precisam estar em todos os programas que você escrever.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9DE4EA-6E01-41FF-AD88-46AF871D0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323C893-3F9D-4E23-95AA-71F0A969C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1349"/>
            <a:ext cx="4870585" cy="365125"/>
          </a:xfrm>
        </p:spPr>
        <p:txBody>
          <a:bodyPr/>
          <a:lstStyle/>
          <a:p>
            <a:r>
              <a:rPr lang="en-US" dirty="0"/>
              <a:t>Copyright © 2020 SPIKE Prime Lessons (primelessons.org) CC-BY-NC-SA.  (Last edit: 07/11/2020)</a:t>
            </a:r>
          </a:p>
        </p:txBody>
      </p:sp>
    </p:spTree>
    <p:extLst>
      <p:ext uri="{BB962C8B-B14F-4D97-AF65-F5344CB8AC3E}">
        <p14:creationId xmlns:p14="http://schemas.microsoft.com/office/powerpoint/2010/main" val="1999165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320D8-CD19-4502-9A32-AA9B8D5CF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 que está conectado em cada porta?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E6A339-F82D-4007-A1EC-D804E8CB1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A5AB88-3281-437A-A0DB-5267CB5D3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319" y="3781302"/>
            <a:ext cx="3427528" cy="244130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5C858F1-2591-4740-8B00-84FF3D862A2C}"/>
              </a:ext>
            </a:extLst>
          </p:cNvPr>
          <p:cNvGrpSpPr/>
          <p:nvPr/>
        </p:nvGrpSpPr>
        <p:grpSpPr>
          <a:xfrm>
            <a:off x="545686" y="3636133"/>
            <a:ext cx="3427528" cy="2475398"/>
            <a:chOff x="429977" y="3602040"/>
            <a:chExt cx="3427528" cy="247539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3A7037-74AB-4CD0-BF16-CF93A33CD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9977" y="3636133"/>
              <a:ext cx="3427528" cy="244130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42B90C2-0D0E-4AAF-8ACA-E3B31A6CA6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31" t="41763" r="89451" b="40296"/>
            <a:stretch/>
          </p:blipFill>
          <p:spPr>
            <a:xfrm>
              <a:off x="545686" y="3995697"/>
              <a:ext cx="261138" cy="43799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7D8487D-E5F9-4593-A7A5-C0563C0455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31" t="41763" r="89451" b="40296"/>
            <a:stretch/>
          </p:blipFill>
          <p:spPr>
            <a:xfrm>
              <a:off x="552209" y="5349114"/>
              <a:ext cx="261138" cy="43799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FFC8958-3D02-4EF4-9BB9-C890DEDDF8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46" t="67607" r="87638" b="14723"/>
            <a:stretch/>
          </p:blipFill>
          <p:spPr>
            <a:xfrm>
              <a:off x="3417212" y="4654883"/>
              <a:ext cx="322729" cy="43137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5FB5D72-9258-4EF9-BCC0-5BE2C45C2B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7055" t="68768" r="2319" b="18669"/>
            <a:stretch/>
          </p:blipFill>
          <p:spPr>
            <a:xfrm>
              <a:off x="437751" y="4684434"/>
              <a:ext cx="424984" cy="34469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70EBAE4-F2D9-4B42-BCBF-82E74C060C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76" t="12560" r="86825" b="74720"/>
            <a:stretch/>
          </p:blipFill>
          <p:spPr>
            <a:xfrm>
              <a:off x="3437514" y="5349114"/>
              <a:ext cx="296762" cy="30472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A0D50A4-6855-413E-BBCB-85AD4C682ED4}"/>
                </a:ext>
              </a:extLst>
            </p:cNvPr>
            <p:cNvSpPr txBox="1"/>
            <p:nvPr/>
          </p:nvSpPr>
          <p:spPr>
            <a:xfrm>
              <a:off x="733160" y="3602040"/>
              <a:ext cx="28211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/>
                <a:t>Droid Bot IV Configuration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6A79C66-99CF-4E48-83DC-CB39DDCC0E86}"/>
              </a:ext>
            </a:extLst>
          </p:cNvPr>
          <p:cNvSpPr txBox="1"/>
          <p:nvPr/>
        </p:nvSpPr>
        <p:spPr>
          <a:xfrm>
            <a:off x="6296650" y="3651955"/>
            <a:ext cx="15928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Portas padrão da BMA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506120-C7D2-493D-980C-16A93BC03A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23"/>
          <a:stretch/>
        </p:blipFill>
        <p:spPr>
          <a:xfrm>
            <a:off x="5470990" y="1684660"/>
            <a:ext cx="3118067" cy="1967295"/>
          </a:xfrm>
          <a:prstGeom prst="rect">
            <a:avLst/>
          </a:prstGeom>
        </p:spPr>
      </p:pic>
      <p:pic>
        <p:nvPicPr>
          <p:cNvPr id="17" name="Picture 16" descr="A close up of a toy&#10;&#10;Description automatically generated">
            <a:extLst>
              <a:ext uri="{FF2B5EF4-FFF2-40B4-BE49-F238E27FC236}">
                <a16:creationId xmlns:a16="http://schemas.microsoft.com/office/drawing/2014/main" id="{D5D09C68-EEAD-4130-A943-5FAC1E9526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838" y="1334418"/>
            <a:ext cx="3417766" cy="25633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D6A27CA-18F7-4302-8814-87526504E469}"/>
              </a:ext>
            </a:extLst>
          </p:cNvPr>
          <p:cNvSpPr txBox="1"/>
          <p:nvPr/>
        </p:nvSpPr>
        <p:spPr>
          <a:xfrm>
            <a:off x="7528113" y="1567326"/>
            <a:ext cx="89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BMA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793751-544D-4356-9F4A-338C3DA3D4CF}"/>
              </a:ext>
            </a:extLst>
          </p:cNvPr>
          <p:cNvSpPr txBox="1"/>
          <p:nvPr/>
        </p:nvSpPr>
        <p:spPr>
          <a:xfrm>
            <a:off x="2731430" y="1455415"/>
            <a:ext cx="1413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Droid Bot IV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ABFCDE-7326-4F13-9B0F-010AAED6BFFD}"/>
              </a:ext>
            </a:extLst>
          </p:cNvPr>
          <p:cNvSpPr txBox="1"/>
          <p:nvPr/>
        </p:nvSpPr>
        <p:spPr>
          <a:xfrm>
            <a:off x="201728" y="4003836"/>
            <a:ext cx="7704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Drive Motor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4F25AB-9831-4449-ADDE-4C77C233CE23}"/>
              </a:ext>
            </a:extLst>
          </p:cNvPr>
          <p:cNvSpPr txBox="1"/>
          <p:nvPr/>
        </p:nvSpPr>
        <p:spPr>
          <a:xfrm>
            <a:off x="283838" y="5371934"/>
            <a:ext cx="7704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Drive Motor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A49ACC-BE28-4A52-8D69-7554CC41E21C}"/>
              </a:ext>
            </a:extLst>
          </p:cNvPr>
          <p:cNvSpPr txBox="1"/>
          <p:nvPr/>
        </p:nvSpPr>
        <p:spPr>
          <a:xfrm>
            <a:off x="4994085" y="4114284"/>
            <a:ext cx="7704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Drive Motor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92FEED-D455-47E7-AA64-68CA2329B2D4}"/>
              </a:ext>
            </a:extLst>
          </p:cNvPr>
          <p:cNvSpPr txBox="1"/>
          <p:nvPr/>
        </p:nvSpPr>
        <p:spPr>
          <a:xfrm>
            <a:off x="4994085" y="5419402"/>
            <a:ext cx="7704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Drive Motor</a:t>
            </a:r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65E12BE8-BB0A-4927-9A6A-590931C88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1349"/>
            <a:ext cx="4870585" cy="365125"/>
          </a:xfrm>
        </p:spPr>
        <p:txBody>
          <a:bodyPr/>
          <a:lstStyle/>
          <a:p>
            <a:r>
              <a:rPr lang="en-US" dirty="0"/>
              <a:t>Copyright © 2020 SPIKE Prime Lessons (primelessons.org) CC-BY-NC-SA.  (Last edit: 07/11/2020)</a:t>
            </a:r>
          </a:p>
        </p:txBody>
      </p:sp>
    </p:spTree>
    <p:extLst>
      <p:ext uri="{BB962C8B-B14F-4D97-AF65-F5344CB8AC3E}">
        <p14:creationId xmlns:p14="http://schemas.microsoft.com/office/powerpoint/2010/main" val="775089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DD909-918C-9E42-9362-D55F91E20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Configurando seus blocos de movimentação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C9749-535A-844C-917F-6213A60C2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" y="1140006"/>
            <a:ext cx="6263063" cy="1430935"/>
          </a:xfrm>
        </p:spPr>
        <p:txBody>
          <a:bodyPr>
            <a:normAutofit/>
          </a:bodyPr>
          <a:lstStyle/>
          <a:p>
            <a:r>
              <a:rPr lang="pt-BR" dirty="0"/>
              <a:t>Antes de usar os blocos de movimento você deve configurar o seu robô.</a:t>
            </a:r>
          </a:p>
          <a:p>
            <a:r>
              <a:rPr lang="pt-BR" dirty="0"/>
              <a:t>Existem 3 blocos para esse propósito.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CCEF7C-834D-492D-BE5F-D025AB43D18F}"/>
              </a:ext>
            </a:extLst>
          </p:cNvPr>
          <p:cNvGrpSpPr/>
          <p:nvPr/>
        </p:nvGrpSpPr>
        <p:grpSpPr>
          <a:xfrm>
            <a:off x="6663776" y="1278320"/>
            <a:ext cx="1199001" cy="1371767"/>
            <a:chOff x="6507213" y="1384746"/>
            <a:chExt cx="1199001" cy="137176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1122D2C-4D47-4029-8F4A-E717F89127F9}"/>
                </a:ext>
              </a:extLst>
            </p:cNvPr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20" name="Rounded Rectangle 14">
                <a:extLst>
                  <a:ext uri="{FF2B5EF4-FFF2-40B4-BE49-F238E27FC236}">
                    <a16:creationId xmlns:a16="http://schemas.microsoft.com/office/drawing/2014/main" id="{507020E4-B09D-43F0-A376-2009F9F16C1A}"/>
                  </a:ext>
                </a:extLst>
              </p:cNvPr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rgbClr val="FFD5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ounded Rectangle 15">
                <a:extLst>
                  <a:ext uri="{FF2B5EF4-FFF2-40B4-BE49-F238E27FC236}">
                    <a16:creationId xmlns:a16="http://schemas.microsoft.com/office/drawing/2014/main" id="{076AEFFD-93DC-489E-8590-E55B8C329988}"/>
                  </a:ext>
                </a:extLst>
              </p:cNvPr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solidFill>
                <a:srgbClr val="65D7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/>
                </a:endParaRPr>
              </a:p>
            </p:txBody>
          </p:sp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D0D6CCAE-145A-4997-A904-2E4B2642C62D}"/>
                  </a:ext>
                </a:extLst>
              </p:cNvPr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solidFill>
                <a:srgbClr val="65D7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165F9179-3A27-4B0C-AA29-2354FB3C20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95B1542-4D6E-4F7D-AF88-01079C8A2E71}"/>
                </a:ext>
              </a:extLst>
            </p:cNvPr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5706CA1-D89A-4D08-BC98-41DF093CA217}"/>
                </a:ext>
              </a:extLst>
            </p:cNvPr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0DB0178D-A785-43BC-A274-3BA07C3AA046}"/>
              </a:ext>
            </a:extLst>
          </p:cNvPr>
          <p:cNvGrpSpPr/>
          <p:nvPr/>
        </p:nvGrpSpPr>
        <p:grpSpPr>
          <a:xfrm>
            <a:off x="175260" y="2541401"/>
            <a:ext cx="4003382" cy="2829753"/>
            <a:chOff x="175260" y="2371927"/>
            <a:chExt cx="4003382" cy="282975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00E3E2B-F7D0-4EC9-B5E5-8EC58043C00E}"/>
                </a:ext>
              </a:extLst>
            </p:cNvPr>
            <p:cNvSpPr txBox="1"/>
            <p:nvPr/>
          </p:nvSpPr>
          <p:spPr>
            <a:xfrm>
              <a:off x="175260" y="2371927"/>
              <a:ext cx="400338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400" dirty="0"/>
                <a:t>Determina quais motores estão conectadas às rodas da direita e esquerda (altere as configurações para o seu robô). Todas as vezes que os blocos tiverem duas entradas para motores, a primeira é para a roda da esquerda e a segunda para da direita.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848BDEB-E7F9-4988-B0C4-FE958C050232}"/>
                </a:ext>
              </a:extLst>
            </p:cNvPr>
            <p:cNvSpPr txBox="1"/>
            <p:nvPr/>
          </p:nvSpPr>
          <p:spPr>
            <a:xfrm>
              <a:off x="175260" y="4247573"/>
              <a:ext cx="400338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400" dirty="0"/>
                <a:t>Determina o que o robô irá fazer ao final do movimento (parar,  manter a posição ou flutuar). Para acessar este bloco você deve adicionar a extensão “mais blocos de movimento”.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0AD70A4-6E82-4A05-AE5A-E720C0AE37AF}"/>
                </a:ext>
              </a:extLst>
            </p:cNvPr>
            <p:cNvSpPr txBox="1"/>
            <p:nvPr/>
          </p:nvSpPr>
          <p:spPr>
            <a:xfrm>
              <a:off x="175260" y="3632916"/>
              <a:ext cx="40033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400" dirty="0"/>
                <a:t>Define a velocidade padrão para os blocos de movimento que você irá usar ao longo do programa.</a:t>
              </a:r>
              <a:endParaRPr lang="en-US" sz="1400" dirty="0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8B5A00-092D-4024-966B-D7D4187AE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A57D15-F9F6-4715-9CDB-5E3BDF756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690" y="3064632"/>
            <a:ext cx="4529050" cy="20879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D1DAF77-FEF9-451B-9752-7B78D47774E6}"/>
              </a:ext>
            </a:extLst>
          </p:cNvPr>
          <p:cNvCxnSpPr/>
          <p:nvPr/>
        </p:nvCxnSpPr>
        <p:spPr>
          <a:xfrm>
            <a:off x="7970808" y="1949570"/>
            <a:ext cx="681486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C83D143-9F92-4D9C-B264-BEC798CA90EC}"/>
              </a:ext>
            </a:extLst>
          </p:cNvPr>
          <p:cNvSpPr txBox="1"/>
          <p:nvPr/>
        </p:nvSpPr>
        <p:spPr>
          <a:xfrm>
            <a:off x="6628250" y="1337138"/>
            <a:ext cx="704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Left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794E42-1926-4D78-9DD5-C7AD571AA532}"/>
              </a:ext>
            </a:extLst>
          </p:cNvPr>
          <p:cNvSpPr txBox="1"/>
          <p:nvPr/>
        </p:nvSpPr>
        <p:spPr>
          <a:xfrm>
            <a:off x="6593619" y="2310704"/>
            <a:ext cx="704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Right</a:t>
            </a:r>
          </a:p>
        </p:txBody>
      </p:sp>
      <p:sp>
        <p:nvSpPr>
          <p:cNvPr id="27" name="Footer Placeholder 3">
            <a:extLst>
              <a:ext uri="{FF2B5EF4-FFF2-40B4-BE49-F238E27FC236}">
                <a16:creationId xmlns:a16="http://schemas.microsoft.com/office/drawing/2014/main" id="{96D59AB5-FFF4-40DC-87BD-45F3C3160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1349"/>
            <a:ext cx="4870585" cy="365125"/>
          </a:xfrm>
        </p:spPr>
        <p:txBody>
          <a:bodyPr/>
          <a:lstStyle/>
          <a:p>
            <a:r>
              <a:rPr lang="en-US" dirty="0"/>
              <a:t>Copyright © 2020 SPIKE Prime Lessons (primelessons.org) CC-BY-NC-SA.  (Last edit: 07/11/2020)</a:t>
            </a:r>
          </a:p>
        </p:txBody>
      </p:sp>
    </p:spTree>
    <p:extLst>
      <p:ext uri="{BB962C8B-B14F-4D97-AF65-F5344CB8AC3E}">
        <p14:creationId xmlns:p14="http://schemas.microsoft.com/office/powerpoint/2010/main" val="3692417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FE898-83DB-4938-A1BC-282AB1B66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Modos de parada Frear Vs. manter Vs. flutuar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A72E3-BAD2-4968-88D6-40962798A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8746864" cy="5082601"/>
          </a:xfrm>
        </p:spPr>
        <p:txBody>
          <a:bodyPr/>
          <a:lstStyle/>
          <a:p>
            <a:pPr algn="just"/>
            <a:r>
              <a:rPr lang="pt-BR" dirty="0"/>
              <a:t>Frear – após o movimento para de maneira brusca os motores.</a:t>
            </a:r>
          </a:p>
          <a:p>
            <a:pPr algn="just"/>
            <a:r>
              <a:rPr lang="pt-BR" dirty="0"/>
              <a:t>Manter a posição – depois de se movimentar freia bruscamente os motores e usa potência do motor para compensar qualquer movimentação até que o motor seja solicitado a se mover novamente. Você não será capaz de movimentar o motor com a mão.</a:t>
            </a:r>
          </a:p>
          <a:p>
            <a:pPr algn="just"/>
            <a:r>
              <a:rPr lang="pt-BR" dirty="0"/>
              <a:t>Flutuar – Permite movimentação do robô com a inercia residual do movimento.</a:t>
            </a:r>
          </a:p>
          <a:p>
            <a:pPr algn="just"/>
            <a:r>
              <a:rPr lang="pt-BR" dirty="0"/>
              <a:t>Em geral vamos usar </a:t>
            </a:r>
            <a:r>
              <a:rPr lang="pt-BR" b="1" dirty="0"/>
              <a:t>frear ou manter a posição</a:t>
            </a:r>
            <a:r>
              <a:rPr lang="pt-BR" dirty="0"/>
              <a:t> na maioria dos casos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D16BB-55AA-4856-B048-09BB4D5D7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30F16C-7738-4A8F-9F8C-836E0513E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688" y="3900253"/>
            <a:ext cx="4238625" cy="158115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5ABD941-45EF-42AE-8835-2BA645C16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1349"/>
            <a:ext cx="4870585" cy="365125"/>
          </a:xfrm>
        </p:spPr>
        <p:txBody>
          <a:bodyPr/>
          <a:lstStyle/>
          <a:p>
            <a:r>
              <a:rPr lang="en-US" dirty="0"/>
              <a:t>Copyright © 2020 SPIKE Prime Lessons (primelessons.org) CC-BY-NC-SA.  (Last edit: 07/11/2020)</a:t>
            </a:r>
          </a:p>
        </p:txBody>
      </p:sp>
    </p:spTree>
    <p:extLst>
      <p:ext uri="{BB962C8B-B14F-4D97-AF65-F5344CB8AC3E}">
        <p14:creationId xmlns:p14="http://schemas.microsoft.com/office/powerpoint/2010/main" val="3195729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35C86-BB45-BD4A-98B4-ADDB24F5F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como adicionar um bloco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programação</a:t>
            </a:r>
            <a:endParaRPr lang="en-US" dirty="0"/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EA58C58-ADFC-419E-A23D-AAECACBF4E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188" y="1802342"/>
            <a:ext cx="2921273" cy="4373563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FE2B4B-67A1-C640-8A90-ACFCF72B9E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537" t="-1" r="6733" b="70881"/>
          <a:stretch/>
        </p:blipFill>
        <p:spPr>
          <a:xfrm>
            <a:off x="4531230" y="1627452"/>
            <a:ext cx="3170995" cy="14941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4547F5-59E2-EA43-ABC3-4743A0A0C1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632" t="1247" b="66939"/>
          <a:stretch/>
        </p:blipFill>
        <p:spPr>
          <a:xfrm>
            <a:off x="4557406" y="1636402"/>
            <a:ext cx="3296296" cy="1640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37DF38-3703-BF4B-9384-F4EC55ED26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34" t="4809" r="24645" b="25872"/>
          <a:stretch/>
        </p:blipFill>
        <p:spPr>
          <a:xfrm>
            <a:off x="4556992" y="1699880"/>
            <a:ext cx="3170995" cy="1575822"/>
          </a:xfrm>
          <a:prstGeom prst="rect">
            <a:avLst/>
          </a:prstGeom>
        </p:spPr>
      </p:pic>
      <p:sp>
        <p:nvSpPr>
          <p:cNvPr id="12" name="Arc 11">
            <a:extLst>
              <a:ext uri="{FF2B5EF4-FFF2-40B4-BE49-F238E27FC236}">
                <a16:creationId xmlns:a16="http://schemas.microsoft.com/office/drawing/2014/main" id="{C802BFB4-7BDF-D446-8980-62656BD60E66}"/>
              </a:ext>
            </a:extLst>
          </p:cNvPr>
          <p:cNvSpPr/>
          <p:nvPr/>
        </p:nvSpPr>
        <p:spPr>
          <a:xfrm rot="5400000">
            <a:off x="1559738" y="990518"/>
            <a:ext cx="3774163" cy="4108496"/>
          </a:xfrm>
          <a:prstGeom prst="arc">
            <a:avLst>
              <a:gd name="adj1" fmla="val 15965852"/>
              <a:gd name="adj2" fmla="val 18561"/>
            </a:avLst>
          </a:prstGeom>
          <a:ln w="76200">
            <a:solidFill>
              <a:srgbClr val="00B9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E0C98B-584A-4D93-8B5F-D4BDA4635705}"/>
              </a:ext>
            </a:extLst>
          </p:cNvPr>
          <p:cNvSpPr txBox="1"/>
          <p:nvPr/>
        </p:nvSpPr>
        <p:spPr>
          <a:xfrm>
            <a:off x="5589087" y="3388128"/>
            <a:ext cx="25720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Passo1: Clique e segure o bloco “Definir velocidade do movimento em” e arraste até a área de programação.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C27D8C-9BB9-4C23-A921-AD910B028E84}"/>
              </a:ext>
            </a:extLst>
          </p:cNvPr>
          <p:cNvSpPr txBox="1"/>
          <p:nvPr/>
        </p:nvSpPr>
        <p:spPr>
          <a:xfrm>
            <a:off x="4369135" y="5297709"/>
            <a:ext cx="4029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Passo 2</a:t>
            </a:r>
            <a:r>
              <a:rPr lang="pt-BR" dirty="0"/>
              <a:t>: Solte o bloco próximo ao bloco “Quando o programa iniciar” (seta verde) (veja a animação)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67ADE2-3013-429E-AEE7-1F740B898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7</a:t>
            </a:fld>
            <a:endParaRPr lang="en-US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C783B23D-2948-4C99-8B37-CCFA2C54A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1349"/>
            <a:ext cx="4870585" cy="365125"/>
          </a:xfrm>
        </p:spPr>
        <p:txBody>
          <a:bodyPr/>
          <a:lstStyle/>
          <a:p>
            <a:r>
              <a:rPr lang="en-US" dirty="0"/>
              <a:t>Copyright © 2020 SPIKE Prime Lessons (primelessons.org) CC-BY-NC-SA.  (Last edit: 07/11/2020)</a:t>
            </a:r>
          </a:p>
        </p:txBody>
      </p:sp>
    </p:spTree>
    <p:extLst>
      <p:ext uri="{BB962C8B-B14F-4D97-AF65-F5344CB8AC3E}">
        <p14:creationId xmlns:p14="http://schemas.microsoft.com/office/powerpoint/2010/main" val="21442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9AC6F-CCBF-4CC2-8D06-F370E4B7A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Tamanho da roda e configuração do movimento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904D7-393A-4029-861A-F1DE7C36A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" y="1140006"/>
            <a:ext cx="4914935" cy="5082601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 opção padrão para o bloco “mover” é andar uma distância determinada em cm</a:t>
            </a:r>
          </a:p>
          <a:p>
            <a:pPr algn="just"/>
            <a:r>
              <a:rPr lang="pt-BR" dirty="0"/>
              <a:t>Porém, antes de usar este modo você deve dizer ao programa quantos centímetros correspondem a uma rotação.</a:t>
            </a:r>
          </a:p>
          <a:p>
            <a:pPr algn="just"/>
            <a:r>
              <a:rPr lang="pt-BR" dirty="0"/>
              <a:t>Você deve calcular este valor uma vez que ele depende da roda usada. Os próximos dois slides explicam formas diferentes de fazer isso.</a:t>
            </a:r>
          </a:p>
          <a:p>
            <a:pPr algn="just"/>
            <a:r>
              <a:rPr lang="pt-BR" dirty="0"/>
              <a:t>Note que você também pode usar polegadas ao invés de centímetros, caso prefira.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858D7D2-F46A-4965-B7CF-63C61DFF3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896" y="3495511"/>
            <a:ext cx="3571046" cy="59107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1114C5-FB77-41B4-BC79-AF8DE97E6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8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63F77E-AB24-4453-A13D-C89E4C56B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564" y="1275901"/>
            <a:ext cx="3961276" cy="18884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697879-282F-4240-80CA-149560AB3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9895" y="4175214"/>
            <a:ext cx="3680769" cy="683113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5038B93C-2EB3-498A-8A52-9217D3F84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1349"/>
            <a:ext cx="4870585" cy="365125"/>
          </a:xfrm>
        </p:spPr>
        <p:txBody>
          <a:bodyPr/>
          <a:lstStyle/>
          <a:p>
            <a:r>
              <a:rPr lang="en-US" dirty="0"/>
              <a:t>Copyright © 2020 SPIKE Prime Lessons (primelessons.org) CC-BY-NC-SA.  (Last edit: 07/11/2020)</a:t>
            </a:r>
          </a:p>
        </p:txBody>
      </p:sp>
    </p:spTree>
    <p:extLst>
      <p:ext uri="{BB962C8B-B14F-4D97-AF65-F5344CB8AC3E}">
        <p14:creationId xmlns:p14="http://schemas.microsoft.com/office/powerpoint/2010/main" val="1796442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>
            <a:normAutofit fontScale="90000"/>
          </a:bodyPr>
          <a:lstStyle/>
          <a:p>
            <a:r>
              <a:rPr lang="pt-BR" dirty="0"/>
              <a:t>Quantos cm o robô se move em 1 rotação?</a:t>
            </a:r>
            <a:br>
              <a:rPr lang="pt-BR" dirty="0"/>
            </a:br>
            <a:r>
              <a:rPr lang="pt-BR" dirty="0"/>
              <a:t>(Método 1)</a:t>
            </a:r>
            <a:br>
              <a:rPr lang="en-US" dirty="0"/>
            </a:b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3782DB9-B396-463D-9997-54A4939BB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9" y="1140006"/>
            <a:ext cx="5626876" cy="5082601"/>
          </a:xfrm>
        </p:spPr>
        <p:txBody>
          <a:bodyPr>
            <a:normAutofit/>
          </a:bodyPr>
          <a:lstStyle/>
          <a:p>
            <a:pPr marL="476100" indent="-342900">
              <a:buAutoNum type="arabicPeriod"/>
            </a:pPr>
            <a:r>
              <a:rPr lang="en-US" dirty="0"/>
              <a:t>V</a:t>
            </a:r>
            <a:r>
              <a:rPr lang="pt-BR" dirty="0"/>
              <a:t>eja o tamanho da roda em mm impresso no seu pneu e divida por 10 para converter para cm (já que 1cm=10mm)</a:t>
            </a:r>
          </a:p>
          <a:p>
            <a:pPr marL="476100" indent="-342900">
              <a:buAutoNum type="arabicPeriod"/>
            </a:pPr>
            <a:r>
              <a:rPr lang="pt-BR" dirty="0"/>
              <a:t>Multiplique a resposta do item 1 por </a:t>
            </a:r>
            <a:r>
              <a:rPr lang="el-GR" dirty="0"/>
              <a:t>π</a:t>
            </a:r>
            <a:r>
              <a:rPr lang="pt-BR" dirty="0"/>
              <a:t> (3.14) para calcular a circunferência (perímetro).</a:t>
            </a:r>
          </a:p>
          <a:p>
            <a:pPr marL="476100" indent="-342900">
              <a:buAutoNum type="arabicPeriod"/>
            </a:pPr>
            <a:r>
              <a:rPr lang="pt-BR" dirty="0"/>
              <a:t>Use este valor para definir o bloco “Definir uma rotação do motor a”</a:t>
            </a:r>
          </a:p>
          <a:p>
            <a:r>
              <a:rPr lang="pt-BR" sz="1600" b="1" dirty="0"/>
              <a:t>Exemplo de cálculo usando a roda pequena padrão do SPIKE Prime (usada no Droid Bot IV)</a:t>
            </a:r>
          </a:p>
          <a:p>
            <a:pPr marL="800100" lvl="1" indent="-342900">
              <a:buFont typeface="+mj-lt"/>
              <a:buAutoNum type="arabicPeriod"/>
            </a:pPr>
            <a:r>
              <a:rPr lang="pt-BR" dirty="0"/>
              <a:t>Roda pequena do SPIKE Prime = 5,6cm de diâmetro.</a:t>
            </a:r>
          </a:p>
          <a:p>
            <a:pPr marL="800100" lvl="1" indent="-342900">
              <a:buFont typeface="+mj-lt"/>
              <a:buAutoNum type="arabicPeriod"/>
            </a:pPr>
            <a:r>
              <a:rPr lang="pt-BR" dirty="0"/>
              <a:t>5,6cm x π = 17,5cm por rotação</a:t>
            </a:r>
          </a:p>
          <a:p>
            <a:r>
              <a:rPr lang="pt-BR" sz="1600" b="1" dirty="0"/>
              <a:t>Exemplo de cálculo usando a roda grande padrão do SPIKE Prime (usada na BMA)</a:t>
            </a:r>
            <a:endParaRPr lang="en-US" sz="1600" b="1" dirty="0"/>
          </a:p>
          <a:p>
            <a:pPr marL="800100" lvl="1" indent="-342900">
              <a:buFont typeface="+mj-lt"/>
              <a:buAutoNum type="arabicPeriod"/>
            </a:pPr>
            <a:r>
              <a:rPr lang="pt-BR" dirty="0"/>
              <a:t>Roda grande do SPIKE Prime = 8,8 cm de diâmetro.</a:t>
            </a:r>
          </a:p>
          <a:p>
            <a:pPr marL="800100" lvl="1" indent="-342900">
              <a:buFont typeface="+mj-lt"/>
              <a:buAutoNum type="arabicPeriod"/>
            </a:pPr>
            <a:r>
              <a:rPr lang="pt-BR" dirty="0"/>
              <a:t>8,8cm x π = 27,6 cm por rotação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58062" y="1217162"/>
            <a:ext cx="2366438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Tabela útil com rodas comuns LEGO e seus diâmetros.</a:t>
            </a:r>
          </a:p>
          <a:p>
            <a:endParaRPr lang="en-US" sz="1100" dirty="0"/>
          </a:p>
          <a:p>
            <a:pPr algn="ctr"/>
            <a:r>
              <a:rPr lang="en-US" sz="1100" dirty="0"/>
              <a:t>http://wheels.sariel.pl/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C6ECA8D-551E-4E24-87AA-BA3499D89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062" y="3275575"/>
            <a:ext cx="2918632" cy="483084"/>
          </a:xfrm>
          <a:prstGeom prst="rect">
            <a:avLst/>
          </a:prstGeom>
        </p:spPr>
      </p:pic>
      <p:pic>
        <p:nvPicPr>
          <p:cNvPr id="7" name="Picture 6" descr="A picture containing object, clock, blue&#10;&#10;Description automatically generated">
            <a:extLst>
              <a:ext uri="{FF2B5EF4-FFF2-40B4-BE49-F238E27FC236}">
                <a16:creationId xmlns:a16="http://schemas.microsoft.com/office/drawing/2014/main" id="{0BFB56A4-ED92-400A-9F09-E258CEE1DF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41" t="40444" r="29622"/>
          <a:stretch/>
        </p:blipFill>
        <p:spPr>
          <a:xfrm>
            <a:off x="6540342" y="3880075"/>
            <a:ext cx="1594825" cy="1727503"/>
          </a:xfrm>
          <a:prstGeom prst="rect">
            <a:avLst/>
          </a:prstGeom>
        </p:spPr>
      </p:pic>
      <p:pic>
        <p:nvPicPr>
          <p:cNvPr id="11" name="Picture 10" descr="A picture containing object, clock, blue&#10;&#10;Description automatically generated">
            <a:extLst>
              <a:ext uri="{FF2B5EF4-FFF2-40B4-BE49-F238E27FC236}">
                <a16:creationId xmlns:a16="http://schemas.microsoft.com/office/drawing/2014/main" id="{0D1E8E4D-CA43-439D-ABFF-8AD93E858F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41" r="29622" b="59556"/>
          <a:stretch/>
        </p:blipFill>
        <p:spPr>
          <a:xfrm>
            <a:off x="6540343" y="2191946"/>
            <a:ext cx="1594825" cy="11731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EC7766-ECC5-4CC8-8CF0-D0B6041F6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8062" y="5602025"/>
            <a:ext cx="2948778" cy="547263"/>
          </a:xfrm>
          <a:prstGeom prst="rect">
            <a:avLst/>
          </a:prstGeom>
        </p:spPr>
      </p:pic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5D36A0A5-C513-42CB-A3B5-DA94C19E5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1349"/>
            <a:ext cx="4870585" cy="365125"/>
          </a:xfrm>
        </p:spPr>
        <p:txBody>
          <a:bodyPr/>
          <a:lstStyle/>
          <a:p>
            <a:r>
              <a:rPr lang="en-US" dirty="0"/>
              <a:t>Copyright © 2020 SPIKE Prime Lessons (primelessons.org) CC-BY-NC-SA.  (Last edit: 07/11/2020)</a:t>
            </a:r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4FEF2C85-04D1-4D36-A9B7-01E16806E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326361"/>
            <a:ext cx="770468" cy="365125"/>
          </a:xfrm>
        </p:spPr>
        <p:txBody>
          <a:bodyPr/>
          <a:lstStyle/>
          <a:p>
            <a:fld id="{BBD74847-7BE4-4E4D-8159-51DF7B93C61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55866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Spike Prime Lesson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D500"/>
      </a:accent1>
      <a:accent2>
        <a:srgbClr val="961BDB"/>
      </a:accent2>
      <a:accent3>
        <a:srgbClr val="FF0000"/>
      </a:accent3>
      <a:accent4>
        <a:srgbClr val="65D7FF"/>
      </a:accent4>
      <a:accent5>
        <a:srgbClr val="5B9BD5"/>
      </a:accent5>
      <a:accent6>
        <a:srgbClr val="70AD47"/>
      </a:accent6>
      <a:hlink>
        <a:srgbClr val="961BDB"/>
      </a:hlink>
      <a:folHlink>
        <a:srgbClr val="65D7F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ike Prime Template.potx" id="{C1D969FE-89B1-4BE4-BDFA-C32471023150}" vid="{4149DA99-3325-4DAE-8A1C-4D0296C099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1399</TotalTime>
  <Words>1166</Words>
  <Application>Microsoft Office PowerPoint</Application>
  <PresentationFormat>Apresentação na tela (4:3)</PresentationFormat>
  <Paragraphs>98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Corbel</vt:lpstr>
      <vt:lpstr>Gill Sans MT</vt:lpstr>
      <vt:lpstr>Helvetica Neue</vt:lpstr>
      <vt:lpstr>Wingdings 2</vt:lpstr>
      <vt:lpstr>Dividend</vt:lpstr>
      <vt:lpstr>Configurando a movimentação do seu robô</vt:lpstr>
      <vt:lpstr>Objetivos</vt:lpstr>
      <vt:lpstr>Porque configurar o seu Código?</vt:lpstr>
      <vt:lpstr>O que está conectado em cada porta?</vt:lpstr>
      <vt:lpstr>Configurando seus blocos de movimentação</vt:lpstr>
      <vt:lpstr>Modos de parada Frear Vs. manter Vs. flutuar</vt:lpstr>
      <vt:lpstr>como adicionar um bloco na programação</vt:lpstr>
      <vt:lpstr>Tamanho da roda e configuração do movimento</vt:lpstr>
      <vt:lpstr>Quantos cm o robô se move em 1 rotação? (Método 1) </vt:lpstr>
      <vt:lpstr>Quantos cm o robô se move em 1 rotação? (Método 2) </vt:lpstr>
      <vt:lpstr>Juntando tudo</vt:lpstr>
      <vt:lpstr>CRéditos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PROGRAMMING LESSON</dc:title>
  <dc:creator>Srinivasan Seshan</dc:creator>
  <cp:lastModifiedBy>Anderson Harayashiki Moreira</cp:lastModifiedBy>
  <cp:revision>169</cp:revision>
  <dcterms:created xsi:type="dcterms:W3CDTF">2016-07-04T02:35:12Z</dcterms:created>
  <dcterms:modified xsi:type="dcterms:W3CDTF">2020-07-12T02:26:07Z</dcterms:modified>
</cp:coreProperties>
</file>