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61" r:id="rId1"/>
  </p:sldMasterIdLst>
  <p:notesMasterIdLst>
    <p:notesMasterId r:id="rId8"/>
  </p:notesMasterIdLst>
  <p:handoutMasterIdLst>
    <p:handoutMasterId r:id="rId9"/>
  </p:handoutMasterIdLst>
  <p:sldIdLst>
    <p:sldId id="275" r:id="rId2"/>
    <p:sldId id="257" r:id="rId3"/>
    <p:sldId id="276" r:id="rId4"/>
    <p:sldId id="277" r:id="rId5"/>
    <p:sldId id="278" r:id="rId6"/>
    <p:sldId id="28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500"/>
    <a:srgbClr val="0EAE9F"/>
    <a:srgbClr val="13B09B"/>
    <a:srgbClr val="0290F8"/>
    <a:srgbClr val="FE59D0"/>
    <a:srgbClr val="F55455"/>
    <a:srgbClr val="FF9732"/>
    <a:srgbClr val="02B64E"/>
    <a:srgbClr val="1BCFE9"/>
    <a:srgbClr val="FFB3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BC1593-668E-4D7D-A5B7-EA0629B7EC1A}" v="5" dt="2020-07-12T23:36:13.1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3"/>
  </p:normalViewPr>
  <p:slideViewPr>
    <p:cSldViewPr snapToGrid="0" snapToObjects="1">
      <p:cViewPr varScale="1">
        <p:scale>
          <a:sx n="87" d="100"/>
          <a:sy n="87" d="100"/>
        </p:scale>
        <p:origin x="955" y="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 Harayashiki Moreira" userId="07ffc975ff648281" providerId="LiveId" clId="{88BC1593-668E-4D7D-A5B7-EA0629B7EC1A}"/>
    <pc:docChg chg="custSel modSld">
      <pc:chgData name="Anderson Harayashiki Moreira" userId="07ffc975ff648281" providerId="LiveId" clId="{88BC1593-668E-4D7D-A5B7-EA0629B7EC1A}" dt="2020-07-12T23:36:13.100" v="106"/>
      <pc:docMkLst>
        <pc:docMk/>
      </pc:docMkLst>
      <pc:sldChg chg="addSp delSp modSp">
        <pc:chgData name="Anderson Harayashiki Moreira" userId="07ffc975ff648281" providerId="LiveId" clId="{88BC1593-668E-4D7D-A5B7-EA0629B7EC1A}" dt="2020-07-12T23:36:13.100" v="106"/>
        <pc:sldMkLst>
          <pc:docMk/>
          <pc:sldMk cId="675085363" sldId="257"/>
        </pc:sldMkLst>
        <pc:spChg chg="mod">
          <ac:chgData name="Anderson Harayashiki Moreira" userId="07ffc975ff648281" providerId="LiveId" clId="{88BC1593-668E-4D7D-A5B7-EA0629B7EC1A}" dt="2020-07-12T23:31:14.465" v="3" actId="20577"/>
          <ac:spMkLst>
            <pc:docMk/>
            <pc:sldMk cId="675085363" sldId="257"/>
            <ac:spMk id="3" creationId="{00000000-0000-0000-0000-000000000000}"/>
          </ac:spMkLst>
        </pc:spChg>
        <pc:spChg chg="del">
          <ac:chgData name="Anderson Harayashiki Moreira" userId="07ffc975ff648281" providerId="LiveId" clId="{88BC1593-668E-4D7D-A5B7-EA0629B7EC1A}" dt="2020-07-12T23:36:12.421" v="105" actId="478"/>
          <ac:spMkLst>
            <pc:docMk/>
            <pc:sldMk cId="675085363" sldId="257"/>
            <ac:spMk id="4" creationId="{00000000-0000-0000-0000-000000000000}"/>
          </ac:spMkLst>
        </pc:spChg>
        <pc:spChg chg="add">
          <ac:chgData name="Anderson Harayashiki Moreira" userId="07ffc975ff648281" providerId="LiveId" clId="{88BC1593-668E-4D7D-A5B7-EA0629B7EC1A}" dt="2020-07-12T23:36:13.100" v="106"/>
          <ac:spMkLst>
            <pc:docMk/>
            <pc:sldMk cId="675085363" sldId="257"/>
            <ac:spMk id="6" creationId="{BB563F4D-58DD-411E-94CA-F2F29A7B0F91}"/>
          </ac:spMkLst>
        </pc:spChg>
      </pc:sldChg>
      <pc:sldChg chg="addSp delSp modSp">
        <pc:chgData name="Anderson Harayashiki Moreira" userId="07ffc975ff648281" providerId="LiveId" clId="{88BC1593-668E-4D7D-A5B7-EA0629B7EC1A}" dt="2020-07-12T23:36:10.215" v="104"/>
        <pc:sldMkLst>
          <pc:docMk/>
          <pc:sldMk cId="2983117676" sldId="276"/>
        </pc:sldMkLst>
        <pc:spChg chg="mod">
          <ac:chgData name="Anderson Harayashiki Moreira" userId="07ffc975ff648281" providerId="LiveId" clId="{88BC1593-668E-4D7D-A5B7-EA0629B7EC1A}" dt="2020-07-12T23:32:32.457" v="36" actId="123"/>
          <ac:spMkLst>
            <pc:docMk/>
            <pc:sldMk cId="2983117676" sldId="276"/>
            <ac:spMk id="3" creationId="{AC66B323-521F-47E4-95DD-28A8676B9666}"/>
          </ac:spMkLst>
        </pc:spChg>
        <pc:spChg chg="del">
          <ac:chgData name="Anderson Harayashiki Moreira" userId="07ffc975ff648281" providerId="LiveId" clId="{88BC1593-668E-4D7D-A5B7-EA0629B7EC1A}" dt="2020-07-12T23:36:09.580" v="103" actId="478"/>
          <ac:spMkLst>
            <pc:docMk/>
            <pc:sldMk cId="2983117676" sldId="276"/>
            <ac:spMk id="4" creationId="{6CBAA240-7F92-4B96-A06C-3978A16B5EDC}"/>
          </ac:spMkLst>
        </pc:spChg>
        <pc:spChg chg="add">
          <ac:chgData name="Anderson Harayashiki Moreira" userId="07ffc975ff648281" providerId="LiveId" clId="{88BC1593-668E-4D7D-A5B7-EA0629B7EC1A}" dt="2020-07-12T23:36:10.215" v="104"/>
          <ac:spMkLst>
            <pc:docMk/>
            <pc:sldMk cId="2983117676" sldId="276"/>
            <ac:spMk id="6" creationId="{49B317CE-B039-451B-AD74-EED6FCABEC2A}"/>
          </ac:spMkLst>
        </pc:spChg>
      </pc:sldChg>
      <pc:sldChg chg="addSp delSp">
        <pc:chgData name="Anderson Harayashiki Moreira" userId="07ffc975ff648281" providerId="LiveId" clId="{88BC1593-668E-4D7D-A5B7-EA0629B7EC1A}" dt="2020-07-12T23:36:07.380" v="102"/>
        <pc:sldMkLst>
          <pc:docMk/>
          <pc:sldMk cId="4206359726" sldId="277"/>
        </pc:sldMkLst>
        <pc:spChg chg="del">
          <ac:chgData name="Anderson Harayashiki Moreira" userId="07ffc975ff648281" providerId="LiveId" clId="{88BC1593-668E-4D7D-A5B7-EA0629B7EC1A}" dt="2020-07-12T23:36:06.770" v="101" actId="478"/>
          <ac:spMkLst>
            <pc:docMk/>
            <pc:sldMk cId="4206359726" sldId="277"/>
            <ac:spMk id="4" creationId="{6B03140A-27A8-4568-99A5-646F4F7D628B}"/>
          </ac:spMkLst>
        </pc:spChg>
        <pc:spChg chg="add">
          <ac:chgData name="Anderson Harayashiki Moreira" userId="07ffc975ff648281" providerId="LiveId" clId="{88BC1593-668E-4D7D-A5B7-EA0629B7EC1A}" dt="2020-07-12T23:36:07.380" v="102"/>
          <ac:spMkLst>
            <pc:docMk/>
            <pc:sldMk cId="4206359726" sldId="277"/>
            <ac:spMk id="11" creationId="{2300CF30-C31E-42B0-90B9-C611FCA5E29F}"/>
          </ac:spMkLst>
        </pc:spChg>
      </pc:sldChg>
      <pc:sldChg chg="addSp delSp modSp">
        <pc:chgData name="Anderson Harayashiki Moreira" userId="07ffc975ff648281" providerId="LiveId" clId="{88BC1593-668E-4D7D-A5B7-EA0629B7EC1A}" dt="2020-07-12T23:36:04.264" v="100"/>
        <pc:sldMkLst>
          <pc:docMk/>
          <pc:sldMk cId="3789190319" sldId="278"/>
        </pc:sldMkLst>
        <pc:spChg chg="mod">
          <ac:chgData name="Anderson Harayashiki Moreira" userId="07ffc975ff648281" providerId="LiveId" clId="{88BC1593-668E-4D7D-A5B7-EA0629B7EC1A}" dt="2020-07-12T23:34:02.673" v="43" actId="20577"/>
          <ac:spMkLst>
            <pc:docMk/>
            <pc:sldMk cId="3789190319" sldId="278"/>
            <ac:spMk id="2" creationId="{664A1B18-D0C3-44A9-82DC-9A3295EDC83B}"/>
          </ac:spMkLst>
        </pc:spChg>
        <pc:spChg chg="mod">
          <ac:chgData name="Anderson Harayashiki Moreira" userId="07ffc975ff648281" providerId="LiveId" clId="{88BC1593-668E-4D7D-A5B7-EA0629B7EC1A}" dt="2020-07-12T23:35:20.547" v="49" actId="14100"/>
          <ac:spMkLst>
            <pc:docMk/>
            <pc:sldMk cId="3789190319" sldId="278"/>
            <ac:spMk id="3" creationId="{6ED3329B-13BD-4934-84C3-9EF3EF812A27}"/>
          </ac:spMkLst>
        </pc:spChg>
        <pc:spChg chg="del">
          <ac:chgData name="Anderson Harayashiki Moreira" userId="07ffc975ff648281" providerId="LiveId" clId="{88BC1593-668E-4D7D-A5B7-EA0629B7EC1A}" dt="2020-07-12T23:36:03.499" v="99" actId="478"/>
          <ac:spMkLst>
            <pc:docMk/>
            <pc:sldMk cId="3789190319" sldId="278"/>
            <ac:spMk id="4" creationId="{51CA3E5A-309E-452C-B754-3213F3292FEB}"/>
          </ac:spMkLst>
        </pc:spChg>
        <pc:spChg chg="add">
          <ac:chgData name="Anderson Harayashiki Moreira" userId="07ffc975ff648281" providerId="LiveId" clId="{88BC1593-668E-4D7D-A5B7-EA0629B7EC1A}" dt="2020-07-12T23:36:04.264" v="100"/>
          <ac:spMkLst>
            <pc:docMk/>
            <pc:sldMk cId="3789190319" sldId="278"/>
            <ac:spMk id="7" creationId="{616C0C0F-4914-401A-B63B-8586CA464E3E}"/>
          </ac:spMkLst>
        </pc:spChg>
      </pc:sldChg>
      <pc:sldChg chg="modSp">
        <pc:chgData name="Anderson Harayashiki Moreira" userId="07ffc975ff648281" providerId="LiveId" clId="{88BC1593-668E-4D7D-A5B7-EA0629B7EC1A}" dt="2020-07-12T23:35:55.335" v="98" actId="20577"/>
        <pc:sldMkLst>
          <pc:docMk/>
          <pc:sldMk cId="3392129947" sldId="288"/>
        </pc:sldMkLst>
        <pc:spChg chg="mod">
          <ac:chgData name="Anderson Harayashiki Moreira" userId="07ffc975ff648281" providerId="LiveId" clId="{88BC1593-668E-4D7D-A5B7-EA0629B7EC1A}" dt="2020-07-12T23:35:42.812" v="94" actId="20577"/>
          <ac:spMkLst>
            <pc:docMk/>
            <pc:sldMk cId="3392129947" sldId="288"/>
            <ac:spMk id="3" creationId="{00000000-0000-0000-0000-000000000000}"/>
          </ac:spMkLst>
        </pc:spChg>
        <pc:spChg chg="mod">
          <ac:chgData name="Anderson Harayashiki Moreira" userId="07ffc975ff648281" providerId="LiveId" clId="{88BC1593-668E-4D7D-A5B7-EA0629B7EC1A}" dt="2020-07-12T23:35:55.335" v="98" actId="20577"/>
          <ac:spMkLst>
            <pc:docMk/>
            <pc:sldMk cId="3392129947" sldId="288"/>
            <ac:spMk id="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40048-1E4D-CD41-AC49-0750EB72586B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592D1-055B-824F-99E1-F69F9F11B5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9148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484CF-5098-F24E-8881-583515D5C406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67714-547E-8A4E-AE1C-9E3378A836D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703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241" y="2203290"/>
            <a:ext cx="8787652" cy="246858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754" y="2300865"/>
            <a:ext cx="58158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16712" y="3800535"/>
            <a:ext cx="5741894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By Sanjay and Arvind Seshan</a:t>
            </a:r>
          </a:p>
        </p:txBody>
      </p:sp>
      <p:sp>
        <p:nvSpPr>
          <p:cNvPr id="8" name="Subtitle 1">
            <a:extLst>
              <a:ext uri="{FF2B5EF4-FFF2-40B4-BE49-F238E27FC236}">
                <a16:creationId xmlns:a16="http://schemas.microsoft.com/office/drawing/2014/main" id="{227F28FB-346D-45F5-A52C-A1B7DBC13191}"/>
              </a:ext>
            </a:extLst>
          </p:cNvPr>
          <p:cNvSpPr txBox="1">
            <a:spLocks/>
          </p:cNvSpPr>
          <p:nvPr userDrawn="1"/>
        </p:nvSpPr>
        <p:spPr>
          <a:xfrm>
            <a:off x="4808377" y="357846"/>
            <a:ext cx="4161516" cy="50948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3200" dirty="0"/>
              <a:t>SPIKE PRIME LESSONS</a:t>
            </a:r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26780A6E-BC42-443E-B6EE-CF18D754C3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b="32885"/>
          <a:stretch/>
        </p:blipFill>
        <p:spPr>
          <a:xfrm>
            <a:off x="179837" y="1052244"/>
            <a:ext cx="1668346" cy="111970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613C618-BE4E-4AD7-9CD9-0AB9F17BD5D4}"/>
              </a:ext>
            </a:extLst>
          </p:cNvPr>
          <p:cNvSpPr txBox="1"/>
          <p:nvPr userDrawn="1"/>
        </p:nvSpPr>
        <p:spPr>
          <a:xfrm>
            <a:off x="6058605" y="737053"/>
            <a:ext cx="2911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/>
              <a:t>By the Creators of EV3Lessons</a:t>
            </a:r>
          </a:p>
          <a:p>
            <a:endParaRPr lang="en-US" sz="1600" dirty="0"/>
          </a:p>
        </p:txBody>
      </p:sp>
      <p:pic>
        <p:nvPicPr>
          <p:cNvPr id="12" name="Picture 11" descr="A picture containing sitting, game, remote, video&#10;&#10;Description automatically generated">
            <a:extLst>
              <a:ext uri="{FF2B5EF4-FFF2-40B4-BE49-F238E27FC236}">
                <a16:creationId xmlns:a16="http://schemas.microsoft.com/office/drawing/2014/main" id="{19D0660C-C674-40CA-9A39-C1E73533C99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/>
          </a:blip>
          <a:srcRect l="24583" t="2888" r="29917" b="4667"/>
          <a:stretch/>
        </p:blipFill>
        <p:spPr>
          <a:xfrm>
            <a:off x="6058605" y="1349909"/>
            <a:ext cx="2672408" cy="4072241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4B69029F-0264-491E-B811-65F7DA3CBBB0}"/>
              </a:ext>
            </a:extLst>
          </p:cNvPr>
          <p:cNvGrpSpPr/>
          <p:nvPr userDrawn="1"/>
        </p:nvGrpSpPr>
        <p:grpSpPr>
          <a:xfrm>
            <a:off x="179837" y="5060306"/>
            <a:ext cx="4773538" cy="1188622"/>
            <a:chOff x="131592" y="5034964"/>
            <a:chExt cx="4773538" cy="1188622"/>
          </a:xfrm>
        </p:grpSpPr>
        <p:pic>
          <p:nvPicPr>
            <p:cNvPr id="13" name="Picture 12" descr="A picture containing drawing, window&#10;&#10;Description automatically generated">
              <a:extLst>
                <a:ext uri="{FF2B5EF4-FFF2-40B4-BE49-F238E27FC236}">
                  <a16:creationId xmlns:a16="http://schemas.microsoft.com/office/drawing/2014/main" id="{ABD06244-04F9-463D-A4DB-628C04BB854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1326564" y="5034964"/>
              <a:ext cx="1188622" cy="1188622"/>
            </a:xfrm>
            <a:prstGeom prst="rect">
              <a:avLst/>
            </a:prstGeom>
          </p:spPr>
        </p:pic>
        <p:pic>
          <p:nvPicPr>
            <p:cNvPr id="14" name="Picture 13" descr="A picture containing building, drawing&#10;&#10;Description automatically generated">
              <a:extLst>
                <a:ext uri="{FF2B5EF4-FFF2-40B4-BE49-F238E27FC236}">
                  <a16:creationId xmlns:a16="http://schemas.microsoft.com/office/drawing/2014/main" id="{63D75727-DAE8-4F50-8B40-C2AB0C6A949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131592" y="5034964"/>
              <a:ext cx="1188622" cy="1188622"/>
            </a:xfrm>
            <a:prstGeom prst="rect">
              <a:avLst/>
            </a:prstGeom>
          </p:spPr>
        </p:pic>
        <p:pic>
          <p:nvPicPr>
            <p:cNvPr id="15" name="Picture 14" descr="A picture containing drawing, holding&#10;&#10;Description automatically generated">
              <a:extLst>
                <a:ext uri="{FF2B5EF4-FFF2-40B4-BE49-F238E27FC236}">
                  <a16:creationId xmlns:a16="http://schemas.microsoft.com/office/drawing/2014/main" id="{65AA8D01-3E12-417C-866C-09E77342F6A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3716508" y="5034964"/>
              <a:ext cx="1188622" cy="1188622"/>
            </a:xfrm>
            <a:prstGeom prst="rect">
              <a:avLst/>
            </a:prstGeom>
          </p:spPr>
        </p:pic>
        <p:pic>
          <p:nvPicPr>
            <p:cNvPr id="16" name="Picture 15" descr="A picture containing drawing, building, purple, window&#10;&#10;Description automatically generated">
              <a:extLst>
                <a:ext uri="{FF2B5EF4-FFF2-40B4-BE49-F238E27FC236}">
                  <a16:creationId xmlns:a16="http://schemas.microsoft.com/office/drawing/2014/main" id="{BA4509F5-9711-4A35-B736-E2BAFCB547F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2521536" y="5034964"/>
              <a:ext cx="1188622" cy="11886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62555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7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088" y="1140006"/>
            <a:ext cx="8831580" cy="50826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8409" y="6321349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Copyright © 2020 SPIKE Prime Lessons (primelessons.org) CC-BY-NC-SA.  (Last edit: 1/9/2020)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6372" y="6317217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59C872A-C57F-4B1F-AFD0-FDF125C3C485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0037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9F621E0-AEE7-4799-81EB-EB99ED60C8DF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40FAB25-E17C-4189-8846-137BC28A1EB3}"/>
              </a:ext>
            </a:extLst>
          </p:cNvPr>
          <p:cNvSpPr txBox="1">
            <a:spLocks/>
          </p:cNvSpPr>
          <p:nvPr userDrawn="1"/>
        </p:nvSpPr>
        <p:spPr>
          <a:xfrm>
            <a:off x="175260" y="292975"/>
            <a:ext cx="8746864" cy="7527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69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200" y="1174924"/>
            <a:ext cx="4185204" cy="4967864"/>
          </a:xfrm>
        </p:spPr>
        <p:txBody>
          <a:bodyPr>
            <a:normAutofit/>
          </a:bodyPr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52" y="1177439"/>
            <a:ext cx="4226411" cy="4967864"/>
          </a:xfrm>
        </p:spPr>
        <p:txBody>
          <a:bodyPr>
            <a:normAutofit/>
          </a:bodyPr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93A4B09-24AC-454E-8A0C-D31EDE125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4EC4D01-901A-4258-A65D-27A4329F0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E3A7F9C-E99E-44C1-89A0-A6ED28ADCEF0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8F86C8F5-3CD8-41C6-A6C4-EF53AE7214CB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389BF07E-558D-420A-943A-465BCC227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98762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E7E6853-34E8-4052-808F-422B5860D591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0EFA1566-CE68-450F-950A-CED460092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3082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2632993-FC7F-42E0-9D01-6C58965FB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7B8D68D-165F-4007-99ED-9807B7E8C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2068E05-BA91-41C0-82CA-8F2AD35C67E8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B2971BF8-D77B-4814-931D-48F5EB38C3C1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37D59584-71E8-443A-AF13-6C99AD608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97795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E18750-3B08-429F-A276-D977DF7F7295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9B12976-4243-42C3-AD82-864781743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B5BF95A-3885-4491-876B-4C99D444A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625C0E0-87AD-4A9A-8CC2-D51E549C54AC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57F6DEB-B3FE-4632-A871-23BAA7FEA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51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Copyright © 2020 SPIKE Prime Lessons (primelessons.org) CC-BY-NC-SA.  (Last edit: 1/9/2020)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911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694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89" y="270616"/>
            <a:ext cx="8834991" cy="6975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89" y="1059264"/>
            <a:ext cx="8834991" cy="48238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/>
        </p:nvSpPr>
        <p:spPr>
          <a:xfrm>
            <a:off x="143290" y="111873"/>
            <a:ext cx="2926080" cy="108000"/>
          </a:xfrm>
          <a:prstGeom prst="rect">
            <a:avLst/>
          </a:prstGeom>
          <a:solidFill>
            <a:srgbClr val="65D7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052201" y="111873"/>
            <a:ext cx="2926080" cy="108000"/>
          </a:xfrm>
          <a:prstGeom prst="rect">
            <a:avLst/>
          </a:prstGeom>
          <a:solidFill>
            <a:srgbClr val="FFD5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097745" y="111873"/>
            <a:ext cx="2926080" cy="108000"/>
          </a:xfrm>
          <a:prstGeom prst="rect">
            <a:avLst/>
          </a:prstGeom>
          <a:solidFill>
            <a:srgbClr val="961B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010EC07-0A4A-4C6A-950D-55707B6C7F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C4CC031-9FAD-457B-A616-9F45DA2DE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BBD74847-7BE4-4E4D-8159-51DF7B93C616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AF90A68-628C-4E8F-BCF5-404070DD47EC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4911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2" Type="http://schemas.openxmlformats.org/officeDocument/2006/relationships/hyperlink" Target="http://www.primelessons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BC3E9-07DB-4552-A942-72E53C7F1D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Comentando</a:t>
            </a:r>
            <a:r>
              <a:rPr lang="en-US" dirty="0"/>
              <a:t> o </a:t>
            </a:r>
            <a:r>
              <a:rPr lang="en-US" dirty="0" err="1"/>
              <a:t>código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1BF9D1-6614-46BD-A5B9-F242E4ED39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por SANJAY e ARVIND SESHAN</a:t>
            </a:r>
          </a:p>
        </p:txBody>
      </p:sp>
    </p:spTree>
    <p:extLst>
      <p:ext uri="{BB962C8B-B14F-4D97-AF65-F5344CB8AC3E}">
        <p14:creationId xmlns:p14="http://schemas.microsoft.com/office/powerpoint/2010/main" val="4091814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Objetivos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088" y="1140007"/>
            <a:ext cx="8831580" cy="2409220"/>
          </a:xfrm>
        </p:spPr>
        <p:txBody>
          <a:bodyPr>
            <a:normAutofit/>
          </a:bodyPr>
          <a:lstStyle/>
          <a:p>
            <a:r>
              <a:rPr lang="pt-BR" dirty="0"/>
              <a:t>Aprender a comentar um código</a:t>
            </a:r>
          </a:p>
          <a:p>
            <a:r>
              <a:rPr lang="pt-BR" dirty="0"/>
              <a:t>Entender a importância de comentar um código</a:t>
            </a:r>
          </a:p>
          <a:p>
            <a:r>
              <a:rPr lang="pt-BR" dirty="0"/>
              <a:t>Aprender a fazer comentários relevantes</a:t>
            </a:r>
          </a:p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64AAE4-28AB-4B08-8A92-91AD24C92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2</a:t>
            </a:fld>
            <a:endParaRPr 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BB563F4D-58DD-411E-94CA-F2F29A7B0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321349"/>
            <a:ext cx="4870585" cy="365125"/>
          </a:xfrm>
        </p:spPr>
        <p:txBody>
          <a:bodyPr/>
          <a:lstStyle/>
          <a:p>
            <a:r>
              <a:rPr lang="en-US" dirty="0"/>
              <a:t>Copyright © 2020 SPIKE Prime Lessons (primelessons.org) CC-BY-NC-SA.  (Last edit: 07/12/2020)</a:t>
            </a:r>
          </a:p>
        </p:txBody>
      </p:sp>
    </p:spTree>
    <p:extLst>
      <p:ext uri="{BB962C8B-B14F-4D97-AF65-F5344CB8AC3E}">
        <p14:creationId xmlns:p14="http://schemas.microsoft.com/office/powerpoint/2010/main" val="675085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AC188-0189-4088-9777-3E94EAF7E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Porque</a:t>
            </a:r>
            <a:r>
              <a:rPr lang="en-US" dirty="0"/>
              <a:t> se </a:t>
            </a:r>
            <a:r>
              <a:rPr lang="en-US" dirty="0" err="1"/>
              <a:t>importar</a:t>
            </a:r>
            <a:r>
              <a:rPr lang="en-US" dirty="0"/>
              <a:t> com </a:t>
            </a:r>
            <a:r>
              <a:rPr lang="en-US" dirty="0" err="1"/>
              <a:t>comentários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6B323-521F-47E4-95DD-28A8676B9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Comentários ajudam o autor da programação a lembrar qual eram as tarefas a serem cumpridas.</a:t>
            </a:r>
          </a:p>
          <a:p>
            <a:pPr algn="just"/>
            <a:r>
              <a:rPr lang="pt-BR" dirty="0"/>
              <a:t>Você pode usá-los para registrar objetivos ou o pseudocódigo.</a:t>
            </a:r>
          </a:p>
          <a:p>
            <a:pPr algn="just"/>
            <a:r>
              <a:rPr lang="pt-BR" dirty="0"/>
              <a:t>Torna mais fácil achar e solucionar problemas.</a:t>
            </a:r>
          </a:p>
          <a:p>
            <a:pPr algn="just"/>
            <a:r>
              <a:rPr lang="pt-BR" dirty="0"/>
              <a:t>Pode usar para tomar notas de valores.</a:t>
            </a:r>
          </a:p>
          <a:p>
            <a:pPr algn="just"/>
            <a:r>
              <a:rPr lang="pt-BR" dirty="0"/>
              <a:t>Mais importante ainda, comentários permitem que outras pessoas, além do autor, entendam o programa.</a:t>
            </a:r>
          </a:p>
          <a:p>
            <a:pPr algn="just"/>
            <a:r>
              <a:rPr lang="pt-BR" dirty="0"/>
              <a:t>Adquira o hábito de comentar seus programas.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3F7C3A-8F2B-4421-93EA-3685E9059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3</a:t>
            </a:fld>
            <a:endParaRPr 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49B317CE-B039-451B-AD74-EED6FCABE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321349"/>
            <a:ext cx="4870585" cy="365125"/>
          </a:xfrm>
        </p:spPr>
        <p:txBody>
          <a:bodyPr/>
          <a:lstStyle/>
          <a:p>
            <a:r>
              <a:rPr lang="en-US" dirty="0"/>
              <a:t>Copyright © 2020 SPIKE Prime Lessons (primelessons.org) CC-BY-NC-SA.  (Last edit: 07/12/2020)</a:t>
            </a:r>
          </a:p>
        </p:txBody>
      </p:sp>
    </p:spTree>
    <p:extLst>
      <p:ext uri="{BB962C8B-B14F-4D97-AF65-F5344CB8AC3E}">
        <p14:creationId xmlns:p14="http://schemas.microsoft.com/office/powerpoint/2010/main" val="2983117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6228F-CECE-409E-8133-D06237313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Adicionando</a:t>
            </a:r>
            <a:r>
              <a:rPr lang="en-US" dirty="0"/>
              <a:t> </a:t>
            </a:r>
            <a:r>
              <a:rPr lang="en-US" dirty="0" err="1"/>
              <a:t>comentários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7B98F-9CFD-4797-B433-B4DF2DC1D3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" y="1140007"/>
            <a:ext cx="4142592" cy="2501003"/>
          </a:xfrm>
        </p:spPr>
        <p:txBody>
          <a:bodyPr>
            <a:normAutofit/>
          </a:bodyPr>
          <a:lstStyle/>
          <a:p>
            <a:r>
              <a:rPr lang="pt-BR" sz="1600" dirty="0"/>
              <a:t>Clique com o botão direito em qualquer bloco para adicionar um comentário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60F1FD-AF1C-4564-8E11-1F9C414CC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228FECB-5CD5-4474-824B-B4ACA97D5F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026" y="1806601"/>
            <a:ext cx="2103120" cy="1724069"/>
          </a:xfrm>
          <a:prstGeom prst="rect">
            <a:avLst/>
          </a:prstGeom>
          <a:ln w="28575">
            <a:solidFill>
              <a:srgbClr val="FFD500"/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A34EFA1-DFC5-47C9-A60D-A59BEDDDB1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4346089"/>
            <a:ext cx="3224212" cy="1470424"/>
          </a:xfrm>
          <a:prstGeom prst="rect">
            <a:avLst/>
          </a:prstGeom>
          <a:ln w="28575">
            <a:solidFill>
              <a:srgbClr val="FFD500"/>
            </a:solidFill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CC490A1-A254-4916-96E0-534484AABF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9200" y="2217440"/>
            <a:ext cx="3664372" cy="3210379"/>
          </a:xfrm>
          <a:prstGeom prst="rect">
            <a:avLst/>
          </a:prstGeom>
          <a:ln w="28575">
            <a:solidFill>
              <a:srgbClr val="FFD500"/>
            </a:solidFill>
          </a:ln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F7A4F6-A95C-4EF3-83C8-6917AA713680}"/>
              </a:ext>
            </a:extLst>
          </p:cNvPr>
          <p:cNvSpPr txBox="1">
            <a:spLocks/>
          </p:cNvSpPr>
          <p:nvPr/>
        </p:nvSpPr>
        <p:spPr>
          <a:xfrm>
            <a:off x="137160" y="3641010"/>
            <a:ext cx="4142592" cy="70507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Escreva seus comentários e redimensione/mova a caixa conforme a necessidade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1E4DAC1-4923-48B9-9EC1-25B4F1FDDF27}"/>
              </a:ext>
            </a:extLst>
          </p:cNvPr>
          <p:cNvSpPr txBox="1">
            <a:spLocks/>
          </p:cNvSpPr>
          <p:nvPr/>
        </p:nvSpPr>
        <p:spPr>
          <a:xfrm>
            <a:off x="4846320" y="1140007"/>
            <a:ext cx="4142592" cy="894533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Você também pode clicar </a:t>
            </a:r>
            <a:r>
              <a:rPr lang="pt-BR" dirty="0"/>
              <a:t>em qualquer lugar da área de programação para criar um comentário</a:t>
            </a:r>
            <a:endParaRPr lang="en-US" dirty="0"/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2300CF30-C31E-42B0-90B9-C611FCA5E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321349"/>
            <a:ext cx="4870585" cy="365125"/>
          </a:xfrm>
        </p:spPr>
        <p:txBody>
          <a:bodyPr/>
          <a:lstStyle/>
          <a:p>
            <a:r>
              <a:rPr lang="en-US" dirty="0"/>
              <a:t>Copyright © 2020 SPIKE Prime Lessons (primelessons.org) CC-BY-NC-SA.  (Last edit: 07/12/2020)</a:t>
            </a:r>
          </a:p>
        </p:txBody>
      </p:sp>
    </p:spTree>
    <p:extLst>
      <p:ext uri="{BB962C8B-B14F-4D97-AF65-F5344CB8AC3E}">
        <p14:creationId xmlns:p14="http://schemas.microsoft.com/office/powerpoint/2010/main" val="4206359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A1B18-D0C3-44A9-82DC-9A3295EDC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Quais</a:t>
            </a:r>
            <a:r>
              <a:rPr lang="en-US" dirty="0"/>
              <a:t> </a:t>
            </a:r>
            <a:r>
              <a:rPr lang="en-US" dirty="0" err="1"/>
              <a:t>Comentários</a:t>
            </a:r>
            <a:r>
              <a:rPr lang="en-US" dirty="0"/>
              <a:t> São </a:t>
            </a:r>
            <a:r>
              <a:rPr lang="en-US" dirty="0" err="1"/>
              <a:t>relevantes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D3329B-13BD-4934-84C3-9EF3EF812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089" y="1140006"/>
            <a:ext cx="3546474" cy="5082601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Faça comentários que sejam relevantes: eles não devem repetir o que já está nos blocos</a:t>
            </a:r>
          </a:p>
          <a:p>
            <a:pPr algn="just"/>
            <a:r>
              <a:rPr lang="pt-BR" dirty="0"/>
              <a:t>Comentários podem resumir o código e/ou documentar o pseudocódigo que você escreveu.</a:t>
            </a:r>
          </a:p>
          <a:p>
            <a:pPr algn="just"/>
            <a:r>
              <a:rPr lang="pt-BR" dirty="0"/>
              <a:t>Comentários podem ajudar a documentar valores que você está testando no código.</a:t>
            </a:r>
          </a:p>
          <a:p>
            <a:pPr algn="just"/>
            <a:r>
              <a:rPr lang="pt-BR" dirty="0"/>
              <a:t>Note: Em nossas lições não usamos comentários porque dificultaria o trabalho dos tradutores. Ao invés disso usamos caixas de texto no PowerPoint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DE00A7-1921-42F5-8C96-E084BCA7D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5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8C2D2E6-ACD1-4878-840E-DF23EF74EE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7516" y="1334572"/>
            <a:ext cx="4974608" cy="4693468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616C0C0F-4914-401A-B63B-8586CA46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321349"/>
            <a:ext cx="4870585" cy="365125"/>
          </a:xfrm>
        </p:spPr>
        <p:txBody>
          <a:bodyPr/>
          <a:lstStyle/>
          <a:p>
            <a:r>
              <a:rPr lang="en-US" dirty="0"/>
              <a:t>Copyright © 2020 SPIKE Prime Lessons (primelessons.org) CC-BY-NC-SA.  (Last edit: 07/12/2020)</a:t>
            </a:r>
          </a:p>
        </p:txBody>
      </p:sp>
    </p:spTree>
    <p:extLst>
      <p:ext uri="{BB962C8B-B14F-4D97-AF65-F5344CB8AC3E}">
        <p14:creationId xmlns:p14="http://schemas.microsoft.com/office/powerpoint/2010/main" val="3789190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CRéditos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7983"/>
            <a:ext cx="8245474" cy="1145345"/>
          </a:xfrm>
        </p:spPr>
        <p:txBody>
          <a:bodyPr>
            <a:normAutofit/>
          </a:bodyPr>
          <a:lstStyle/>
          <a:p>
            <a:r>
              <a:rPr lang="en-US" sz="1600" dirty="0"/>
              <a:t>Essa </a:t>
            </a:r>
            <a:r>
              <a:rPr lang="en-US" sz="1600" dirty="0" err="1"/>
              <a:t>lição</a:t>
            </a:r>
            <a:r>
              <a:rPr lang="en-US" sz="1600" dirty="0"/>
              <a:t> </a:t>
            </a:r>
            <a:r>
              <a:rPr lang="en-US" sz="1600" dirty="0" err="1"/>
              <a:t>foi</a:t>
            </a:r>
            <a:r>
              <a:rPr lang="en-US" sz="1600" dirty="0"/>
              <a:t> </a:t>
            </a:r>
            <a:r>
              <a:rPr lang="en-US" sz="1600" dirty="0" err="1"/>
              <a:t>criada</a:t>
            </a:r>
            <a:r>
              <a:rPr lang="en-US" sz="1600" dirty="0"/>
              <a:t> por Sanjay </a:t>
            </a:r>
            <a:r>
              <a:rPr lang="en-US" sz="1600" dirty="0" err="1"/>
              <a:t>Seshan</a:t>
            </a:r>
            <a:r>
              <a:rPr lang="en-US" sz="1600" dirty="0"/>
              <a:t> e Arvind </a:t>
            </a:r>
            <a:r>
              <a:rPr lang="en-US" sz="1600" dirty="0" err="1"/>
              <a:t>Seshan</a:t>
            </a:r>
            <a:r>
              <a:rPr lang="en-US" sz="1600" dirty="0"/>
              <a:t> para SPIKE Prime Lessons</a:t>
            </a:r>
          </a:p>
          <a:p>
            <a:r>
              <a:rPr lang="en-US" sz="1600" dirty="0" err="1"/>
              <a:t>Mais</a:t>
            </a:r>
            <a:r>
              <a:rPr lang="en-US" sz="1600" dirty="0"/>
              <a:t> </a:t>
            </a:r>
            <a:r>
              <a:rPr lang="en-US" sz="1600" dirty="0" err="1"/>
              <a:t>em</a:t>
            </a:r>
            <a:r>
              <a:rPr lang="en-US" sz="1600" dirty="0"/>
              <a:t> </a:t>
            </a:r>
            <a:r>
              <a:rPr lang="en-US" sz="1600" dirty="0">
                <a:hlinkClick r:id="rId2"/>
              </a:rPr>
              <a:t>www.primelessons.org</a:t>
            </a:r>
            <a:endParaRPr lang="en-US" sz="1600" dirty="0"/>
          </a:p>
          <a:p>
            <a:r>
              <a:rPr lang="en-US" sz="1600" dirty="0" err="1"/>
              <a:t>Traduzido</a:t>
            </a:r>
            <a:r>
              <a:rPr lang="en-US" sz="1600" dirty="0"/>
              <a:t> para o </a:t>
            </a:r>
            <a:r>
              <a:rPr lang="en-US" sz="1600" dirty="0" err="1"/>
              <a:t>português</a:t>
            </a:r>
            <a:r>
              <a:rPr lang="en-US" sz="1600" dirty="0"/>
              <a:t> por Lucas Colonna e </a:t>
            </a:r>
            <a:r>
              <a:rPr lang="en-US" sz="1600" dirty="0" err="1"/>
              <a:t>revisado</a:t>
            </a:r>
            <a:r>
              <a:rPr lang="en-US" sz="1600" dirty="0"/>
              <a:t> por Anderson Harayashiki Moreira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2020 SPIKE Prime Lessons (primelessons.org) CC-BY-NC-SA.  (Last edit: 07/12/2020)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75029" y="5862802"/>
            <a:ext cx="7734052" cy="369332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5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510" y="5253616"/>
            <a:ext cx="1479091" cy="521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739919-47A8-43E0-85A2-F648492C2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12994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Spike Prime Lesson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D500"/>
      </a:accent1>
      <a:accent2>
        <a:srgbClr val="961BDB"/>
      </a:accent2>
      <a:accent3>
        <a:srgbClr val="FF0000"/>
      </a:accent3>
      <a:accent4>
        <a:srgbClr val="65D7FF"/>
      </a:accent4>
      <a:accent5>
        <a:srgbClr val="5B9BD5"/>
      </a:accent5>
      <a:accent6>
        <a:srgbClr val="70AD47"/>
      </a:accent6>
      <a:hlink>
        <a:srgbClr val="961BDB"/>
      </a:hlink>
      <a:folHlink>
        <a:srgbClr val="65D7FF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ike Prime Template.potx" id="{C1D969FE-89B1-4BE4-BDFA-C32471023150}" vid="{4149DA99-3325-4DAE-8A1C-4D0296C099A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2132</TotalTime>
  <Words>388</Words>
  <Application>Microsoft Office PowerPoint</Application>
  <PresentationFormat>Apresentação na tela (4:3)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2" baseType="lpstr">
      <vt:lpstr>Helvetica Neue</vt:lpstr>
      <vt:lpstr>Arial</vt:lpstr>
      <vt:lpstr>Calibri</vt:lpstr>
      <vt:lpstr>Gill Sans MT</vt:lpstr>
      <vt:lpstr>Wingdings 2</vt:lpstr>
      <vt:lpstr>Dividend</vt:lpstr>
      <vt:lpstr>Comentando o código</vt:lpstr>
      <vt:lpstr>Objetivos</vt:lpstr>
      <vt:lpstr>Porque se importar com comentários?</vt:lpstr>
      <vt:lpstr>Adicionando comentários</vt:lpstr>
      <vt:lpstr>Quais Comentários São relevantes?</vt:lpstr>
      <vt:lpstr>CRéditos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PROGRAMMING LESSON</dc:title>
  <dc:creator>Srinivasan Seshan</dc:creator>
  <cp:lastModifiedBy>Anderson Harayashiki Moreira</cp:lastModifiedBy>
  <cp:revision>116</cp:revision>
  <dcterms:created xsi:type="dcterms:W3CDTF">2016-07-04T02:35:12Z</dcterms:created>
  <dcterms:modified xsi:type="dcterms:W3CDTF">2020-07-12T23:36:19Z</dcterms:modified>
</cp:coreProperties>
</file>