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61" r:id="rId1"/>
  </p:sldMasterIdLst>
  <p:notesMasterIdLst>
    <p:notesMasterId r:id="rId9"/>
  </p:notesMasterIdLst>
  <p:handoutMasterIdLst>
    <p:handoutMasterId r:id="rId10"/>
  </p:handoutMasterIdLst>
  <p:sldIdLst>
    <p:sldId id="275" r:id="rId2"/>
    <p:sldId id="415" r:id="rId3"/>
    <p:sldId id="417" r:id="rId4"/>
    <p:sldId id="418" r:id="rId5"/>
    <p:sldId id="420" r:id="rId6"/>
    <p:sldId id="419" r:id="rId7"/>
    <p:sldId id="28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500"/>
    <a:srgbClr val="0EAE9F"/>
    <a:srgbClr val="13B09B"/>
    <a:srgbClr val="0290F8"/>
    <a:srgbClr val="FE59D0"/>
    <a:srgbClr val="F55455"/>
    <a:srgbClr val="FF9732"/>
    <a:srgbClr val="02B64E"/>
    <a:srgbClr val="1BCFE9"/>
    <a:srgbClr val="FFB3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1B77B4-EE89-4373-999B-7365FB8A70F6}" v="5" dt="2020-07-13T06:20:13.4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75"/>
    <p:restoredTop sz="94613"/>
  </p:normalViewPr>
  <p:slideViewPr>
    <p:cSldViewPr snapToGrid="0" snapToObjects="1">
      <p:cViewPr varScale="1">
        <p:scale>
          <a:sx n="87" d="100"/>
          <a:sy n="87" d="100"/>
        </p:scale>
        <p:origin x="1027" y="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on Harayashiki Moreira" userId="07ffc975ff648281" providerId="LiveId" clId="{A81B77B4-EE89-4373-999B-7365FB8A70F6}"/>
    <pc:docChg chg="custSel modSld">
      <pc:chgData name="Anderson Harayashiki Moreira" userId="07ffc975ff648281" providerId="LiveId" clId="{A81B77B4-EE89-4373-999B-7365FB8A70F6}" dt="2020-07-13T06:20:13.470" v="73"/>
      <pc:docMkLst>
        <pc:docMk/>
      </pc:docMkLst>
      <pc:sldChg chg="modSp">
        <pc:chgData name="Anderson Harayashiki Moreira" userId="07ffc975ff648281" providerId="LiveId" clId="{A81B77B4-EE89-4373-999B-7365FB8A70F6}" dt="2020-07-13T06:19:55.701" v="63" actId="20577"/>
        <pc:sldMkLst>
          <pc:docMk/>
          <pc:sldMk cId="3392129947" sldId="288"/>
        </pc:sldMkLst>
        <pc:spChg chg="mod">
          <ac:chgData name="Anderson Harayashiki Moreira" userId="07ffc975ff648281" providerId="LiveId" clId="{A81B77B4-EE89-4373-999B-7365FB8A70F6}" dt="2020-07-13T06:19:47.932" v="59" actId="20577"/>
          <ac:spMkLst>
            <pc:docMk/>
            <pc:sldMk cId="3392129947" sldId="288"/>
            <ac:spMk id="3" creationId="{00000000-0000-0000-0000-000000000000}"/>
          </ac:spMkLst>
        </pc:spChg>
        <pc:spChg chg="mod">
          <ac:chgData name="Anderson Harayashiki Moreira" userId="07ffc975ff648281" providerId="LiveId" clId="{A81B77B4-EE89-4373-999B-7365FB8A70F6}" dt="2020-07-13T06:19:55.701" v="63" actId="20577"/>
          <ac:spMkLst>
            <pc:docMk/>
            <pc:sldMk cId="3392129947" sldId="288"/>
            <ac:spMk id="4" creationId="{00000000-0000-0000-0000-000000000000}"/>
          </ac:spMkLst>
        </pc:spChg>
      </pc:sldChg>
      <pc:sldChg chg="addSp delSp modSp">
        <pc:chgData name="Anderson Harayashiki Moreira" userId="07ffc975ff648281" providerId="LiveId" clId="{A81B77B4-EE89-4373-999B-7365FB8A70F6}" dt="2020-07-13T06:20:13.470" v="73"/>
        <pc:sldMkLst>
          <pc:docMk/>
          <pc:sldMk cId="991901170" sldId="415"/>
        </pc:sldMkLst>
        <pc:spChg chg="mod">
          <ac:chgData name="Anderson Harayashiki Moreira" userId="07ffc975ff648281" providerId="LiveId" clId="{A81B77B4-EE89-4373-999B-7365FB8A70F6}" dt="2020-07-13T06:16:55.924" v="1" actId="14100"/>
          <ac:spMkLst>
            <pc:docMk/>
            <pc:sldMk cId="991901170" sldId="415"/>
            <ac:spMk id="3" creationId="{00000000-0000-0000-0000-000000000000}"/>
          </ac:spMkLst>
        </pc:spChg>
        <pc:spChg chg="del">
          <ac:chgData name="Anderson Harayashiki Moreira" userId="07ffc975ff648281" providerId="LiveId" clId="{A81B77B4-EE89-4373-999B-7365FB8A70F6}" dt="2020-07-13T06:20:12.882" v="72" actId="478"/>
          <ac:spMkLst>
            <pc:docMk/>
            <pc:sldMk cId="991901170" sldId="415"/>
            <ac:spMk id="4" creationId="{00000000-0000-0000-0000-000000000000}"/>
          </ac:spMkLst>
        </pc:spChg>
        <pc:spChg chg="add">
          <ac:chgData name="Anderson Harayashiki Moreira" userId="07ffc975ff648281" providerId="LiveId" clId="{A81B77B4-EE89-4373-999B-7365FB8A70F6}" dt="2020-07-13T06:20:13.470" v="73"/>
          <ac:spMkLst>
            <pc:docMk/>
            <pc:sldMk cId="991901170" sldId="415"/>
            <ac:spMk id="10" creationId="{01EC5FD6-D393-45DB-AF40-2974B83E73E6}"/>
          </ac:spMkLst>
        </pc:spChg>
      </pc:sldChg>
      <pc:sldChg chg="addSp delSp modSp">
        <pc:chgData name="Anderson Harayashiki Moreira" userId="07ffc975ff648281" providerId="LiveId" clId="{A81B77B4-EE89-4373-999B-7365FB8A70F6}" dt="2020-07-13T06:20:10.945" v="71"/>
        <pc:sldMkLst>
          <pc:docMk/>
          <pc:sldMk cId="1079543850" sldId="417"/>
        </pc:sldMkLst>
        <pc:spChg chg="mod">
          <ac:chgData name="Anderson Harayashiki Moreira" userId="07ffc975ff648281" providerId="LiveId" clId="{A81B77B4-EE89-4373-999B-7365FB8A70F6}" dt="2020-07-13T06:18:00.304" v="7" actId="20577"/>
          <ac:spMkLst>
            <pc:docMk/>
            <pc:sldMk cId="1079543850" sldId="417"/>
            <ac:spMk id="2" creationId="{00000000-0000-0000-0000-000000000000}"/>
          </ac:spMkLst>
        </pc:spChg>
        <pc:spChg chg="del">
          <ac:chgData name="Anderson Harayashiki Moreira" userId="07ffc975ff648281" providerId="LiveId" clId="{A81B77B4-EE89-4373-999B-7365FB8A70F6}" dt="2020-07-13T06:20:10.273" v="70" actId="478"/>
          <ac:spMkLst>
            <pc:docMk/>
            <pc:sldMk cId="1079543850" sldId="417"/>
            <ac:spMk id="4" creationId="{00000000-0000-0000-0000-000000000000}"/>
          </ac:spMkLst>
        </pc:spChg>
        <pc:spChg chg="mod">
          <ac:chgData name="Anderson Harayashiki Moreira" userId="07ffc975ff648281" providerId="LiveId" clId="{A81B77B4-EE89-4373-999B-7365FB8A70F6}" dt="2020-07-13T06:18:17.344" v="9" actId="14100"/>
          <ac:spMkLst>
            <pc:docMk/>
            <pc:sldMk cId="1079543850" sldId="417"/>
            <ac:spMk id="15" creationId="{00000000-0000-0000-0000-000000000000}"/>
          </ac:spMkLst>
        </pc:spChg>
        <pc:spChg chg="add">
          <ac:chgData name="Anderson Harayashiki Moreira" userId="07ffc975ff648281" providerId="LiveId" clId="{A81B77B4-EE89-4373-999B-7365FB8A70F6}" dt="2020-07-13T06:20:10.945" v="71"/>
          <ac:spMkLst>
            <pc:docMk/>
            <pc:sldMk cId="1079543850" sldId="417"/>
            <ac:spMk id="16" creationId="{984D0D99-CB44-45A5-B8A3-5BAD07CF3F4B}"/>
          </ac:spMkLst>
        </pc:spChg>
      </pc:sldChg>
      <pc:sldChg chg="addSp delSp">
        <pc:chgData name="Anderson Harayashiki Moreira" userId="07ffc975ff648281" providerId="LiveId" clId="{A81B77B4-EE89-4373-999B-7365FB8A70F6}" dt="2020-07-13T06:20:07.994" v="69"/>
        <pc:sldMkLst>
          <pc:docMk/>
          <pc:sldMk cId="3896260032" sldId="418"/>
        </pc:sldMkLst>
        <pc:spChg chg="del">
          <ac:chgData name="Anderson Harayashiki Moreira" userId="07ffc975ff648281" providerId="LiveId" clId="{A81B77B4-EE89-4373-999B-7365FB8A70F6}" dt="2020-07-13T06:20:07.349" v="68" actId="478"/>
          <ac:spMkLst>
            <pc:docMk/>
            <pc:sldMk cId="3896260032" sldId="418"/>
            <ac:spMk id="4" creationId="{00000000-0000-0000-0000-000000000000}"/>
          </ac:spMkLst>
        </pc:spChg>
        <pc:spChg chg="add">
          <ac:chgData name="Anderson Harayashiki Moreira" userId="07ffc975ff648281" providerId="LiveId" clId="{A81B77B4-EE89-4373-999B-7365FB8A70F6}" dt="2020-07-13T06:20:07.994" v="69"/>
          <ac:spMkLst>
            <pc:docMk/>
            <pc:sldMk cId="3896260032" sldId="418"/>
            <ac:spMk id="33" creationId="{7C13BA78-2399-48F2-8EF0-5D8B3D0B0F17}"/>
          </ac:spMkLst>
        </pc:spChg>
      </pc:sldChg>
      <pc:sldChg chg="addSp delSp">
        <pc:chgData name="Anderson Harayashiki Moreira" userId="07ffc975ff648281" providerId="LiveId" clId="{A81B77B4-EE89-4373-999B-7365FB8A70F6}" dt="2020-07-13T06:20:01.932" v="65"/>
        <pc:sldMkLst>
          <pc:docMk/>
          <pc:sldMk cId="1916618733" sldId="419"/>
        </pc:sldMkLst>
        <pc:spChg chg="del">
          <ac:chgData name="Anderson Harayashiki Moreira" userId="07ffc975ff648281" providerId="LiveId" clId="{A81B77B4-EE89-4373-999B-7365FB8A70F6}" dt="2020-07-13T06:20:01.505" v="64" actId="478"/>
          <ac:spMkLst>
            <pc:docMk/>
            <pc:sldMk cId="1916618733" sldId="419"/>
            <ac:spMk id="4" creationId="{00000000-0000-0000-0000-000000000000}"/>
          </ac:spMkLst>
        </pc:spChg>
        <pc:spChg chg="add">
          <ac:chgData name="Anderson Harayashiki Moreira" userId="07ffc975ff648281" providerId="LiveId" clId="{A81B77B4-EE89-4373-999B-7365FB8A70F6}" dt="2020-07-13T06:20:01.932" v="65"/>
          <ac:spMkLst>
            <pc:docMk/>
            <pc:sldMk cId="1916618733" sldId="419"/>
            <ac:spMk id="16" creationId="{DDB9F15F-B373-4E4A-B654-0A959E524702}"/>
          </ac:spMkLst>
        </pc:spChg>
      </pc:sldChg>
      <pc:sldChg chg="addSp delSp">
        <pc:chgData name="Anderson Harayashiki Moreira" userId="07ffc975ff648281" providerId="LiveId" clId="{A81B77B4-EE89-4373-999B-7365FB8A70F6}" dt="2020-07-13T06:20:05.237" v="67"/>
        <pc:sldMkLst>
          <pc:docMk/>
          <pc:sldMk cId="234350241" sldId="420"/>
        </pc:sldMkLst>
        <pc:spChg chg="del">
          <ac:chgData name="Anderson Harayashiki Moreira" userId="07ffc975ff648281" providerId="LiveId" clId="{A81B77B4-EE89-4373-999B-7365FB8A70F6}" dt="2020-07-13T06:20:04.465" v="66" actId="478"/>
          <ac:spMkLst>
            <pc:docMk/>
            <pc:sldMk cId="234350241" sldId="420"/>
            <ac:spMk id="4" creationId="{00000000-0000-0000-0000-000000000000}"/>
          </ac:spMkLst>
        </pc:spChg>
        <pc:spChg chg="add">
          <ac:chgData name="Anderson Harayashiki Moreira" userId="07ffc975ff648281" providerId="LiveId" clId="{A81B77B4-EE89-4373-999B-7365FB8A70F6}" dt="2020-07-13T06:20:05.237" v="67"/>
          <ac:spMkLst>
            <pc:docMk/>
            <pc:sldMk cId="234350241" sldId="420"/>
            <ac:spMk id="25" creationId="{AEED7D9F-72C5-4211-9A40-E4E3A1D255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040048-1E4D-CD41-AC49-0750EB72586B}" type="datetimeFigureOut">
              <a:rPr lang="en-US" smtClean="0"/>
              <a:t>7/13/2020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0592D1-055B-824F-99E1-F69F9F11B539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9148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484CF-5098-F24E-8881-583515D5C406}" type="datetimeFigureOut">
              <a:rPr lang="en-US" smtClean="0"/>
              <a:t>7/13/2020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67714-547E-8A4E-AE1C-9E3378A836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0703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3735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1312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447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241" y="2203290"/>
            <a:ext cx="8787652" cy="246858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754" y="2300865"/>
            <a:ext cx="58158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16712" y="3800535"/>
            <a:ext cx="5741894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By Sanjay and Arvind Seshan</a:t>
            </a:r>
          </a:p>
        </p:txBody>
      </p:sp>
      <p:sp>
        <p:nvSpPr>
          <p:cNvPr id="8" name="Subtitle 1">
            <a:extLst>
              <a:ext uri="{FF2B5EF4-FFF2-40B4-BE49-F238E27FC236}">
                <a16:creationId xmlns:a16="http://schemas.microsoft.com/office/drawing/2014/main" id="{227F28FB-346D-45F5-A52C-A1B7DBC13191}"/>
              </a:ext>
            </a:extLst>
          </p:cNvPr>
          <p:cNvSpPr txBox="1">
            <a:spLocks/>
          </p:cNvSpPr>
          <p:nvPr userDrawn="1"/>
        </p:nvSpPr>
        <p:spPr>
          <a:xfrm>
            <a:off x="4808377" y="357846"/>
            <a:ext cx="4161516" cy="50948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3200" dirty="0"/>
              <a:t>SPIKE PRIME LESSONS</a:t>
            </a:r>
          </a:p>
        </p:txBody>
      </p:sp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26780A6E-BC42-443E-B6EE-CF18D754C3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b="32885"/>
          <a:stretch/>
        </p:blipFill>
        <p:spPr>
          <a:xfrm>
            <a:off x="179837" y="1052244"/>
            <a:ext cx="1668346" cy="111970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613C618-BE4E-4AD7-9CD9-0AB9F17BD5D4}"/>
              </a:ext>
            </a:extLst>
          </p:cNvPr>
          <p:cNvSpPr txBox="1"/>
          <p:nvPr userDrawn="1"/>
        </p:nvSpPr>
        <p:spPr>
          <a:xfrm>
            <a:off x="6058605" y="737053"/>
            <a:ext cx="2911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/>
              <a:t>By the Creators of EV3Lessons</a:t>
            </a:r>
          </a:p>
          <a:p>
            <a:endParaRPr lang="en-US" sz="1600" dirty="0"/>
          </a:p>
        </p:txBody>
      </p:sp>
      <p:pic>
        <p:nvPicPr>
          <p:cNvPr id="12" name="Picture 11" descr="A picture containing sitting, game, remote, video&#10;&#10;Description automatically generated">
            <a:extLst>
              <a:ext uri="{FF2B5EF4-FFF2-40B4-BE49-F238E27FC236}">
                <a16:creationId xmlns:a16="http://schemas.microsoft.com/office/drawing/2014/main" id="{19D0660C-C674-40CA-9A39-C1E73533C99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/>
          </a:blip>
          <a:srcRect l="24583" t="2888" r="29917" b="4667"/>
          <a:stretch/>
        </p:blipFill>
        <p:spPr>
          <a:xfrm>
            <a:off x="6058605" y="1349909"/>
            <a:ext cx="2672408" cy="4072241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77D85E9-A902-49AC-B81A-E1927CD9478F}"/>
              </a:ext>
            </a:extLst>
          </p:cNvPr>
          <p:cNvGrpSpPr/>
          <p:nvPr userDrawn="1"/>
        </p:nvGrpSpPr>
        <p:grpSpPr>
          <a:xfrm>
            <a:off x="179837" y="5060305"/>
            <a:ext cx="4773538" cy="1188622"/>
            <a:chOff x="131592" y="5034964"/>
            <a:chExt cx="4773538" cy="1188622"/>
          </a:xfrm>
        </p:grpSpPr>
        <p:pic>
          <p:nvPicPr>
            <p:cNvPr id="13" name="Picture 12" descr="A picture containing drawing, window&#10;&#10;Description automatically generated">
              <a:extLst>
                <a:ext uri="{FF2B5EF4-FFF2-40B4-BE49-F238E27FC236}">
                  <a16:creationId xmlns:a16="http://schemas.microsoft.com/office/drawing/2014/main" id="{69246F9B-D489-4626-97DF-03AE3CDC8E8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1326564" y="5034964"/>
              <a:ext cx="1188622" cy="1188622"/>
            </a:xfrm>
            <a:prstGeom prst="rect">
              <a:avLst/>
            </a:prstGeom>
          </p:spPr>
        </p:pic>
        <p:pic>
          <p:nvPicPr>
            <p:cNvPr id="14" name="Picture 13" descr="A picture containing building, drawing&#10;&#10;Description automatically generated">
              <a:extLst>
                <a:ext uri="{FF2B5EF4-FFF2-40B4-BE49-F238E27FC236}">
                  <a16:creationId xmlns:a16="http://schemas.microsoft.com/office/drawing/2014/main" id="{37139BC9-039C-4B50-AAC0-8EE374DF833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131592" y="5034964"/>
              <a:ext cx="1188622" cy="1188622"/>
            </a:xfrm>
            <a:prstGeom prst="rect">
              <a:avLst/>
            </a:prstGeom>
          </p:spPr>
        </p:pic>
        <p:pic>
          <p:nvPicPr>
            <p:cNvPr id="15" name="Picture 14" descr="A picture containing drawing, holding&#10;&#10;Description automatically generated">
              <a:extLst>
                <a:ext uri="{FF2B5EF4-FFF2-40B4-BE49-F238E27FC236}">
                  <a16:creationId xmlns:a16="http://schemas.microsoft.com/office/drawing/2014/main" id="{FD16607A-B49B-4340-9CB0-383DD38651C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3716508" y="5034964"/>
              <a:ext cx="1188622" cy="1188622"/>
            </a:xfrm>
            <a:prstGeom prst="rect">
              <a:avLst/>
            </a:prstGeom>
          </p:spPr>
        </p:pic>
        <p:pic>
          <p:nvPicPr>
            <p:cNvPr id="16" name="Picture 15" descr="A picture containing drawing, building, purple, window&#10;&#10;Description automatically generated">
              <a:extLst>
                <a:ext uri="{FF2B5EF4-FFF2-40B4-BE49-F238E27FC236}">
                  <a16:creationId xmlns:a16="http://schemas.microsoft.com/office/drawing/2014/main" id="{7547C26E-183C-4C66-B1E6-8C00410A6C6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/>
            <a:stretch>
              <a:fillRect/>
            </a:stretch>
          </p:blipFill>
          <p:spPr>
            <a:xfrm>
              <a:off x="2521536" y="5034964"/>
              <a:ext cx="1188622" cy="11886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62555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Copyright © 2020 SPIKE Prime Lessons (primelessons.org) CC-BY-NC-SA.  (Last edit: 1/9/2020)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43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Copyright © 2020 SPIKE Prime Lessons (primelessons.org) CC-BY-NC-SA.  (Last edit: 1/9/2020)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BD74847-7BE4-4E4D-8159-51DF7B93C61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37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088" y="1140006"/>
            <a:ext cx="8831580" cy="5082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8409" y="6320275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Copyright © 2020 SPIKE Prime Lessons (primelessons.org) CC-BY-NC-SA.  (Last edit: 1/9/2020)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6372" y="631650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59C872A-C57F-4B1F-AFD0-FDF125C3C485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0037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Copyright © 2020 SPIKE Prime Lessons (primelessons.org) CC-BY-NC-SA.  (Last edit: 1/9/2020)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BD74847-7BE4-4E4D-8159-51DF7B93C616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9F621E0-AEE7-4799-81EB-EB99ED60C8DF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40FAB25-E17C-4189-8846-137BC28A1EB3}"/>
              </a:ext>
            </a:extLst>
          </p:cNvPr>
          <p:cNvSpPr txBox="1">
            <a:spLocks/>
          </p:cNvSpPr>
          <p:nvPr userDrawn="1"/>
        </p:nvSpPr>
        <p:spPr>
          <a:xfrm>
            <a:off x="175260" y="292975"/>
            <a:ext cx="8746864" cy="7527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09269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2200" y="1174924"/>
            <a:ext cx="4185204" cy="4967864"/>
          </a:xfrm>
        </p:spPr>
        <p:txBody>
          <a:bodyPr>
            <a:normAutofit/>
          </a:bodyPr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52" y="1177439"/>
            <a:ext cx="4226411" cy="4967864"/>
          </a:xfrm>
        </p:spPr>
        <p:txBody>
          <a:bodyPr>
            <a:normAutofit/>
          </a:bodyPr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93A4B09-24AC-454E-8A0C-D31EDE125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Copyright © 2020 SPIKE Prime Lessons (primelessons.org) CC-BY-NC-SA.  (Last edit: 1/9/2020)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4EC4D01-901A-4258-A65D-27A4329F0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E3A7F9C-E99E-44C1-89A0-A6ED28ADCEF0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8F86C8F5-3CD8-41C6-A6C4-EF53AE7214CB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389BF07E-558D-420A-943A-465BCC227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762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Copyright © 2020 SPIKE Prime Lessons (primelessons.org) CC-BY-NC-SA.  (Last edit: 1/9/2020)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E7E6853-34E8-4052-808F-422B5860D591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0EFA1566-CE68-450F-950A-CED460092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82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2632993-FC7F-42E0-9D01-6C58965FB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Copyright © 2020 SPIKE Prime Lessons (primelessons.org) CC-BY-NC-SA.  (Last edit: 1/9/2020)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7B8D68D-165F-4007-99ED-9807B7E8C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2068E05-BA91-41C0-82CA-8F2AD35C67E8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B2971BF8-D77B-4814-931D-48F5EB38C3C1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37D59584-71E8-443A-AF13-6C99AD608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795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E18750-3B08-429F-A276-D977DF7F7295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9B12976-4243-42C3-AD82-864781743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B5BF95A-3885-4491-876B-4C99D444A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625C0E0-87AD-4A9A-8CC2-D51E549C54AC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57F6DEB-B3FE-4632-A871-23BAA7FEA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Copyright © 2020 SPIKE Prime Lessons (primelessons.org) CC-BY-NC-SA.  (Last edit: 1/9/2020)</a:t>
            </a:r>
          </a:p>
        </p:txBody>
      </p:sp>
    </p:spTree>
    <p:extLst>
      <p:ext uri="{BB962C8B-B14F-4D97-AF65-F5344CB8AC3E}">
        <p14:creationId xmlns:p14="http://schemas.microsoft.com/office/powerpoint/2010/main" val="296151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Copyright © 2020 SPIKE Prime Lessons (primelessons.org) CC-BY-NC-SA.  (Last edit: 1/9/2020)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BD74847-7BE4-4E4D-8159-51DF7B93C61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11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Copyright © 2020 SPIKE Prime Lessons (primelessons.org) CC-BY-NC-SA.  (Last edit: 1/9/2020)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694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289" y="270616"/>
            <a:ext cx="8834991" cy="6975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289" y="1059264"/>
            <a:ext cx="8834991" cy="48238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43290" y="111873"/>
            <a:ext cx="2926080" cy="108000"/>
          </a:xfrm>
          <a:prstGeom prst="rect">
            <a:avLst/>
          </a:prstGeom>
          <a:solidFill>
            <a:srgbClr val="65D7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052201" y="111873"/>
            <a:ext cx="2926080" cy="108000"/>
          </a:xfrm>
          <a:prstGeom prst="rect">
            <a:avLst/>
          </a:prstGeom>
          <a:solidFill>
            <a:srgbClr val="FFD5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097745" y="111873"/>
            <a:ext cx="2926080" cy="108000"/>
          </a:xfrm>
          <a:prstGeom prst="rect">
            <a:avLst/>
          </a:prstGeom>
          <a:solidFill>
            <a:srgbClr val="961B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010EC07-0A4A-4C6A-950D-55707B6C7F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en-US" dirty="0"/>
              <a:t>Copyright © 2020 SPIKE Prime Lessons (primelessons.org) CC-BY-NC-SA.  (Last edit: 1/9/2020)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C4CC031-9FAD-457B-A616-9F45DA2DE9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BBD74847-7BE4-4E4D-8159-51DF7B93C616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AF90A68-628C-4E8F-BCF5-404070DD47EC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4911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iff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2" Type="http://schemas.openxmlformats.org/officeDocument/2006/relationships/hyperlink" Target="http://www.primelessons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BC3E9-07DB-4552-A942-72E53C7F1D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Desafios Finais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1BF9D1-6614-46BD-A5B9-F242E4ED39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Por SANJAY e ARVIND SESHAN</a:t>
            </a:r>
          </a:p>
        </p:txBody>
      </p:sp>
    </p:spTree>
    <p:extLst>
      <p:ext uri="{BB962C8B-B14F-4D97-AF65-F5344CB8AC3E}">
        <p14:creationId xmlns:p14="http://schemas.microsoft.com/office/powerpoint/2010/main" val="4091814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INSTRUções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089" y="1140006"/>
            <a:ext cx="5098315" cy="5082601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O objetivo destes desafios é juntar tudo o que você aprendeu até agora: Movimento, curvas e uso básico de sensores.</a:t>
            </a:r>
          </a:p>
          <a:p>
            <a:pPr algn="just"/>
            <a:r>
              <a:rPr lang="pt-BR" dirty="0"/>
              <a:t>Você pode montar estes desafios usando fita isolante colorida em um quadro branco. Você também pode usar um banner grande branco em um piso liso e nivelado.</a:t>
            </a:r>
          </a:p>
          <a:p>
            <a:pPr algn="just"/>
            <a:r>
              <a:rPr lang="pt-BR" dirty="0"/>
              <a:t>Note que as cores de fita isolante colorida não são iguais as cores usadas pela LEGO, seu sensor pode ter problemas na leitura.</a:t>
            </a:r>
          </a:p>
          <a:p>
            <a:pPr algn="just"/>
            <a:r>
              <a:rPr lang="pt-BR" dirty="0"/>
              <a:t>Você também pode usar tapetes antigos da FLL.</a:t>
            </a:r>
          </a:p>
          <a:p>
            <a:pPr algn="just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10186" y="1312113"/>
            <a:ext cx="3408671" cy="2263570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4528685" y="4013965"/>
            <a:ext cx="4122736" cy="26807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510186" y="3880877"/>
            <a:ext cx="3478726" cy="2263570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01EC5FD6-D393-45DB-AF40-2974B83E7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320275"/>
            <a:ext cx="4870585" cy="365125"/>
          </a:xfrm>
        </p:spPr>
        <p:txBody>
          <a:bodyPr/>
          <a:lstStyle/>
          <a:p>
            <a:r>
              <a:rPr lang="en-US" dirty="0"/>
              <a:t>Copyright © 2020 SPIKE Prime Lessons (primelessons.org) CC-BY-NC-SA.  (Last edit: 07/13/2020)</a:t>
            </a:r>
          </a:p>
        </p:txBody>
      </p:sp>
    </p:spTree>
    <p:extLst>
      <p:ext uri="{BB962C8B-B14F-4D97-AF65-F5344CB8AC3E}">
        <p14:creationId xmlns:p14="http://schemas.microsoft.com/office/powerpoint/2010/main" val="991901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Desafio 1:</a:t>
            </a:r>
            <a:br>
              <a:rPr lang="en-US" dirty="0"/>
            </a:br>
            <a:r>
              <a:rPr lang="en-US" dirty="0"/>
              <a:t>Praticando andar reto e FAZER </a:t>
            </a:r>
            <a:r>
              <a:rPr lang="en-US" dirty="0" err="1"/>
              <a:t>curvas</a:t>
            </a:r>
            <a:endParaRPr lang="en-US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69334" y="1627427"/>
            <a:ext cx="5167792" cy="45111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4408682" y="5058254"/>
            <a:ext cx="1328443" cy="108034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Lançamento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3059711" y="1641201"/>
            <a:ext cx="1328443" cy="108034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Casa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920406" y="1562995"/>
            <a:ext cx="2038028" cy="20930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buAutoNum type="arabicParenR"/>
            </a:pPr>
            <a:r>
              <a:rPr lang="pt-BR" dirty="0"/>
              <a:t>Vá para a área de lançamento</a:t>
            </a:r>
          </a:p>
          <a:p>
            <a:pPr marL="342900" indent="-342900" algn="just">
              <a:buAutoNum type="arabicParenR"/>
            </a:pPr>
            <a:r>
              <a:rPr lang="pt-BR" dirty="0"/>
              <a:t>Vire  a esquerda na passagem.</a:t>
            </a:r>
          </a:p>
          <a:p>
            <a:pPr marL="342900" indent="-342900" algn="just">
              <a:buAutoNum type="arabicParenR"/>
            </a:pPr>
            <a:r>
              <a:rPr lang="pt-BR" dirty="0"/>
              <a:t>Vire a direita</a:t>
            </a:r>
          </a:p>
          <a:p>
            <a:pPr marL="342900" indent="-342900" algn="just">
              <a:buAutoNum type="arabicParenR"/>
            </a:pPr>
            <a:r>
              <a:rPr lang="pt-BR" dirty="0"/>
              <a:t>Vire a direita e vá para “casa”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4948818" y="3273287"/>
            <a:ext cx="0" cy="159335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1218957" y="3273287"/>
            <a:ext cx="3681509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1185567" y="2115604"/>
            <a:ext cx="0" cy="115768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408682" y="4068907"/>
            <a:ext cx="0" cy="204342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2111974" y="4068907"/>
            <a:ext cx="229670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2111974" y="2721545"/>
            <a:ext cx="229670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1192195" y="2057669"/>
            <a:ext cx="2346135" cy="304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984D0D99-CB44-45A5-B8A3-5BAD07CF3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320275"/>
            <a:ext cx="4870585" cy="365125"/>
          </a:xfrm>
        </p:spPr>
        <p:txBody>
          <a:bodyPr/>
          <a:lstStyle/>
          <a:p>
            <a:r>
              <a:rPr lang="en-US" dirty="0"/>
              <a:t>Copyright © 2020 SPIKE Prime Lessons (primelessons.org) CC-BY-NC-SA.  (Last edit: 07/13/2020)</a:t>
            </a:r>
          </a:p>
        </p:txBody>
      </p:sp>
    </p:spTree>
    <p:extLst>
      <p:ext uri="{BB962C8B-B14F-4D97-AF65-F5344CB8AC3E}">
        <p14:creationId xmlns:p14="http://schemas.microsoft.com/office/powerpoint/2010/main" val="1079543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Desafio 2: Praticando o uso de sensores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2818" y="1415395"/>
            <a:ext cx="5153003" cy="45111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52819" y="1137876"/>
            <a:ext cx="5153003" cy="25729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Parede norte sólida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077378" y="4846222"/>
            <a:ext cx="1328443" cy="108034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Lançamento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274591" y="1415395"/>
            <a:ext cx="1328443" cy="1080344"/>
          </a:xfrm>
          <a:prstGeom prst="rect">
            <a:avLst/>
          </a:prstGeom>
          <a:solidFill>
            <a:srgbClr val="FFD5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Casa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173158" y="5926566"/>
            <a:ext cx="2777682" cy="291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Não toque </a:t>
            </a:r>
            <a:r>
              <a:rPr lang="en-US" dirty="0" err="1"/>
              <a:t>nessa</a:t>
            </a:r>
            <a:r>
              <a:rPr lang="en-US" dirty="0"/>
              <a:t> parede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541727" y="1395169"/>
            <a:ext cx="3327675" cy="451117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Tx/>
              <a:buAutoNum type="arabicParenR"/>
            </a:pPr>
            <a:r>
              <a:rPr lang="pt-BR" dirty="0"/>
              <a:t>Vá para a área de lançamento</a:t>
            </a:r>
          </a:p>
          <a:p>
            <a:pPr marL="342900" indent="-342900">
              <a:buFontTx/>
              <a:buAutoNum type="arabicParenR"/>
            </a:pPr>
            <a:r>
              <a:rPr lang="pt-BR" dirty="0"/>
              <a:t>Avance para parede norte e </a:t>
            </a:r>
            <a:r>
              <a:rPr lang="pt-BR" b="1" dirty="0"/>
              <a:t>toque-a.</a:t>
            </a:r>
          </a:p>
          <a:p>
            <a:pPr marL="342900" indent="-342900">
              <a:buFontTx/>
              <a:buAutoNum type="arabicParenR"/>
            </a:pPr>
            <a:r>
              <a:rPr lang="pt-BR" dirty="0"/>
              <a:t>Dê a volta e navegue através da passagem.</a:t>
            </a:r>
          </a:p>
          <a:p>
            <a:pPr marL="342900" indent="-342900">
              <a:buFontTx/>
              <a:buAutoNum type="arabicParenR"/>
            </a:pPr>
            <a:r>
              <a:rPr lang="pt-BR" dirty="0"/>
              <a:t>Vá para a parede “Não toque”. </a:t>
            </a:r>
            <a:r>
              <a:rPr lang="pt-BR" b="1" dirty="0"/>
              <a:t>Não toque-a.</a:t>
            </a:r>
            <a:r>
              <a:rPr lang="pt-BR" dirty="0"/>
              <a:t> (caixas leves que caiam ao ser tocadas podem ser usadas)</a:t>
            </a:r>
          </a:p>
          <a:p>
            <a:pPr marL="342900" indent="-342900">
              <a:buFontTx/>
              <a:buAutoNum type="arabicParenR"/>
            </a:pPr>
            <a:r>
              <a:rPr lang="pt-BR" dirty="0"/>
              <a:t>Vire e vá para a parede Oeste</a:t>
            </a:r>
          </a:p>
          <a:p>
            <a:pPr marL="342900" indent="-342900">
              <a:buFontTx/>
              <a:buAutoNum type="arabicParenR"/>
            </a:pPr>
            <a:r>
              <a:rPr lang="pt-BR" dirty="0"/>
              <a:t>Vire e vá para “casa”.</a:t>
            </a:r>
          </a:p>
          <a:p>
            <a:pPr marL="342900" indent="-342900">
              <a:buFontTx/>
              <a:buAutoNum type="arabicParenR"/>
            </a:pPr>
            <a:endParaRPr lang="pt-BR" dirty="0"/>
          </a:p>
          <a:p>
            <a:r>
              <a:rPr lang="pt-BR" dirty="0"/>
              <a:t>USE 2-3 SENSORES 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4617514" y="1404637"/>
            <a:ext cx="0" cy="324997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2690981" y="2852281"/>
            <a:ext cx="14854" cy="263117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887653" y="5580527"/>
            <a:ext cx="1803328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858071" y="2349748"/>
            <a:ext cx="0" cy="303664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1633817" y="1415395"/>
            <a:ext cx="0" cy="343082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4077378" y="2782959"/>
            <a:ext cx="0" cy="314360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4458449" y="1447118"/>
            <a:ext cx="23159" cy="62139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reeform 2"/>
          <p:cNvSpPr/>
          <p:nvPr/>
        </p:nvSpPr>
        <p:spPr>
          <a:xfrm>
            <a:off x="2430364" y="2043156"/>
            <a:ext cx="465313" cy="3343238"/>
          </a:xfrm>
          <a:custGeom>
            <a:avLst/>
            <a:gdLst>
              <a:gd name="connsiteX0" fmla="*/ 1773382 w 1773382"/>
              <a:gd name="connsiteY0" fmla="*/ 0 h 3445164"/>
              <a:gd name="connsiteX1" fmla="*/ 249382 w 1773382"/>
              <a:gd name="connsiteY1" fmla="*/ 1246909 h 3445164"/>
              <a:gd name="connsiteX2" fmla="*/ 0 w 1773382"/>
              <a:gd name="connsiteY2" fmla="*/ 3445164 h 3445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73382" h="3445164">
                <a:moveTo>
                  <a:pt x="1773382" y="0"/>
                </a:moveTo>
                <a:cubicBezTo>
                  <a:pt x="1159164" y="336357"/>
                  <a:pt x="544946" y="672715"/>
                  <a:pt x="249382" y="1246909"/>
                </a:cubicBezTo>
                <a:cubicBezTo>
                  <a:pt x="-46182" y="1821103"/>
                  <a:pt x="43103" y="3055697"/>
                  <a:pt x="0" y="3445164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reeform 28"/>
          <p:cNvSpPr/>
          <p:nvPr/>
        </p:nvSpPr>
        <p:spPr>
          <a:xfrm>
            <a:off x="2880823" y="1921625"/>
            <a:ext cx="1467077" cy="158929"/>
          </a:xfrm>
          <a:custGeom>
            <a:avLst/>
            <a:gdLst>
              <a:gd name="connsiteX0" fmla="*/ 1773382 w 1773382"/>
              <a:gd name="connsiteY0" fmla="*/ 0 h 3445164"/>
              <a:gd name="connsiteX1" fmla="*/ 249382 w 1773382"/>
              <a:gd name="connsiteY1" fmla="*/ 1246909 h 3445164"/>
              <a:gd name="connsiteX2" fmla="*/ 0 w 1773382"/>
              <a:gd name="connsiteY2" fmla="*/ 3445164 h 3445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73382" h="3445164">
                <a:moveTo>
                  <a:pt x="1773382" y="0"/>
                </a:moveTo>
                <a:cubicBezTo>
                  <a:pt x="1159164" y="336357"/>
                  <a:pt x="544946" y="672715"/>
                  <a:pt x="249382" y="1246909"/>
                </a:cubicBezTo>
                <a:cubicBezTo>
                  <a:pt x="-46182" y="1821103"/>
                  <a:pt x="43103" y="3055697"/>
                  <a:pt x="0" y="3445164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6" name="Picture 2" descr="https://openclipart.org/image/300px/svg_to_png/7449/freedo-Compass-ros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62581" y="1629591"/>
            <a:ext cx="700193" cy="705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2" name="Straight Arrow Connector 31"/>
          <p:cNvCxnSpPr/>
          <p:nvPr/>
        </p:nvCxnSpPr>
        <p:spPr>
          <a:xfrm flipH="1">
            <a:off x="2880823" y="2141778"/>
            <a:ext cx="1401251" cy="54619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ooter Placeholder 3">
            <a:extLst>
              <a:ext uri="{FF2B5EF4-FFF2-40B4-BE49-F238E27FC236}">
                <a16:creationId xmlns:a16="http://schemas.microsoft.com/office/drawing/2014/main" id="{7C13BA78-2399-48F2-8EF0-5D8B3D0B0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320275"/>
            <a:ext cx="4870585" cy="365125"/>
          </a:xfrm>
        </p:spPr>
        <p:txBody>
          <a:bodyPr/>
          <a:lstStyle/>
          <a:p>
            <a:r>
              <a:rPr lang="en-US" dirty="0"/>
              <a:t>Copyright © 2020 SPIKE Prime Lessons (primelessons.org) CC-BY-NC-SA.  (Last edit: 07/13/2020)</a:t>
            </a:r>
          </a:p>
        </p:txBody>
      </p:sp>
    </p:spTree>
    <p:extLst>
      <p:ext uri="{BB962C8B-B14F-4D97-AF65-F5344CB8AC3E}">
        <p14:creationId xmlns:p14="http://schemas.microsoft.com/office/powerpoint/2010/main" val="3896260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Desafio 3: Pegando um item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2818" y="1415395"/>
            <a:ext cx="5153003" cy="45111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52819" y="1137876"/>
            <a:ext cx="5153003" cy="25729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Parede norte Sólida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077378" y="4846222"/>
            <a:ext cx="1328443" cy="108034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Lançamento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74591" y="1415395"/>
            <a:ext cx="1328443" cy="1080344"/>
          </a:xfrm>
          <a:prstGeom prst="rect">
            <a:avLst/>
          </a:prstGeom>
          <a:solidFill>
            <a:srgbClr val="FFD5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Casa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541727" y="1395169"/>
            <a:ext cx="3327675" cy="451117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Tx/>
              <a:buAutoNum type="arabicParenR"/>
            </a:pPr>
            <a:r>
              <a:rPr lang="pt-BR" dirty="0"/>
              <a:t>Vá para a área de lançamento</a:t>
            </a:r>
          </a:p>
          <a:p>
            <a:pPr marL="342900" indent="-342900">
              <a:buFontTx/>
              <a:buAutoNum type="arabicParenR"/>
            </a:pPr>
            <a:r>
              <a:rPr lang="pt-BR" dirty="0"/>
              <a:t>Avance para parede norte e </a:t>
            </a:r>
            <a:r>
              <a:rPr lang="pt-BR" b="1" dirty="0"/>
              <a:t>toque-a.</a:t>
            </a:r>
          </a:p>
          <a:p>
            <a:pPr marL="342900" indent="-342900">
              <a:buFontTx/>
              <a:buAutoNum type="arabicParenR"/>
            </a:pPr>
            <a:r>
              <a:rPr lang="pt-BR" dirty="0"/>
              <a:t>Dê a volta e navegue através da passagem.</a:t>
            </a:r>
          </a:p>
          <a:p>
            <a:pPr marL="342900" indent="-342900">
              <a:buAutoNum type="arabicParenR"/>
            </a:pPr>
            <a:r>
              <a:rPr lang="pt-BR" dirty="0"/>
              <a:t>Pegue o copo ao longo do caminho</a:t>
            </a:r>
          </a:p>
          <a:p>
            <a:pPr marL="342900" indent="-342900">
              <a:buFontTx/>
              <a:buAutoNum type="arabicParenR"/>
            </a:pPr>
            <a:r>
              <a:rPr lang="pt-BR" dirty="0"/>
              <a:t>Vire e vá para a parede Oeste</a:t>
            </a:r>
          </a:p>
          <a:p>
            <a:pPr marL="342900" indent="-342900">
              <a:buFontTx/>
              <a:buAutoNum type="arabicParenR"/>
            </a:pPr>
            <a:r>
              <a:rPr lang="pt-BR" dirty="0"/>
              <a:t>Vire e vá para “casa”.</a:t>
            </a:r>
          </a:p>
          <a:p>
            <a:pPr marL="342900" indent="-342900">
              <a:buAutoNum type="arabicParenR"/>
            </a:pP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4617514" y="1404637"/>
            <a:ext cx="0" cy="324997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2690981" y="2852281"/>
            <a:ext cx="14854" cy="263117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887653" y="5580527"/>
            <a:ext cx="1803328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858071" y="2349748"/>
            <a:ext cx="0" cy="303664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1633817" y="1415395"/>
            <a:ext cx="0" cy="343082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4077378" y="2782959"/>
            <a:ext cx="0" cy="314360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4458449" y="1447118"/>
            <a:ext cx="23159" cy="62139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reeform 2"/>
          <p:cNvSpPr/>
          <p:nvPr/>
        </p:nvSpPr>
        <p:spPr>
          <a:xfrm>
            <a:off x="2430364" y="2043156"/>
            <a:ext cx="465313" cy="3343238"/>
          </a:xfrm>
          <a:custGeom>
            <a:avLst/>
            <a:gdLst>
              <a:gd name="connsiteX0" fmla="*/ 1773382 w 1773382"/>
              <a:gd name="connsiteY0" fmla="*/ 0 h 3445164"/>
              <a:gd name="connsiteX1" fmla="*/ 249382 w 1773382"/>
              <a:gd name="connsiteY1" fmla="*/ 1246909 h 3445164"/>
              <a:gd name="connsiteX2" fmla="*/ 0 w 1773382"/>
              <a:gd name="connsiteY2" fmla="*/ 3445164 h 3445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73382" h="3445164">
                <a:moveTo>
                  <a:pt x="1773382" y="0"/>
                </a:moveTo>
                <a:cubicBezTo>
                  <a:pt x="1159164" y="336357"/>
                  <a:pt x="544946" y="672715"/>
                  <a:pt x="249382" y="1246909"/>
                </a:cubicBezTo>
                <a:cubicBezTo>
                  <a:pt x="-46182" y="1821103"/>
                  <a:pt x="43103" y="3055697"/>
                  <a:pt x="0" y="3445164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reeform 28"/>
          <p:cNvSpPr/>
          <p:nvPr/>
        </p:nvSpPr>
        <p:spPr>
          <a:xfrm>
            <a:off x="2880823" y="1921625"/>
            <a:ext cx="1467077" cy="158929"/>
          </a:xfrm>
          <a:custGeom>
            <a:avLst/>
            <a:gdLst>
              <a:gd name="connsiteX0" fmla="*/ 1773382 w 1773382"/>
              <a:gd name="connsiteY0" fmla="*/ 0 h 3445164"/>
              <a:gd name="connsiteX1" fmla="*/ 249382 w 1773382"/>
              <a:gd name="connsiteY1" fmla="*/ 1246909 h 3445164"/>
              <a:gd name="connsiteX2" fmla="*/ 0 w 1773382"/>
              <a:gd name="connsiteY2" fmla="*/ 3445164 h 3445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73382" h="3445164">
                <a:moveTo>
                  <a:pt x="1773382" y="0"/>
                </a:moveTo>
                <a:cubicBezTo>
                  <a:pt x="1159164" y="336357"/>
                  <a:pt x="544946" y="672715"/>
                  <a:pt x="249382" y="1246909"/>
                </a:cubicBezTo>
                <a:cubicBezTo>
                  <a:pt x="-46182" y="1821103"/>
                  <a:pt x="43103" y="3055697"/>
                  <a:pt x="0" y="3445164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6" name="Picture 2" descr="https://openclipart.org/image/300px/svg_to_png/7449/freedo-Compass-ros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62581" y="1629591"/>
            <a:ext cx="700193" cy="705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2" name="Straight Arrow Connector 31"/>
          <p:cNvCxnSpPr/>
          <p:nvPr/>
        </p:nvCxnSpPr>
        <p:spPr>
          <a:xfrm flipH="1">
            <a:off x="2880823" y="2141778"/>
            <a:ext cx="1401251" cy="54619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52D9728F-EB7D-4BB4-83F0-D82A1EAABA67}"/>
              </a:ext>
            </a:extLst>
          </p:cNvPr>
          <p:cNvSpPr/>
          <p:nvPr/>
        </p:nvSpPr>
        <p:spPr>
          <a:xfrm>
            <a:off x="2340421" y="3347453"/>
            <a:ext cx="308630" cy="3086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Footer Placeholder 3">
            <a:extLst>
              <a:ext uri="{FF2B5EF4-FFF2-40B4-BE49-F238E27FC236}">
                <a16:creationId xmlns:a16="http://schemas.microsoft.com/office/drawing/2014/main" id="{AEED7D9F-72C5-4211-9A40-E4E3A1D25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320275"/>
            <a:ext cx="4870585" cy="365125"/>
          </a:xfrm>
        </p:spPr>
        <p:txBody>
          <a:bodyPr/>
          <a:lstStyle/>
          <a:p>
            <a:r>
              <a:rPr lang="en-US" dirty="0"/>
              <a:t>Copyright © 2020 SPIKE Prime Lessons (primelessons.org) CC-BY-NC-SA.  (Last edit: 07/13/2020)</a:t>
            </a:r>
          </a:p>
        </p:txBody>
      </p:sp>
    </p:spTree>
    <p:extLst>
      <p:ext uri="{BB962C8B-B14F-4D97-AF65-F5344CB8AC3E}">
        <p14:creationId xmlns:p14="http://schemas.microsoft.com/office/powerpoint/2010/main" val="234350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Pare na linha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088" y="1140006"/>
            <a:ext cx="6566494" cy="5082601"/>
          </a:xfrm>
        </p:spPr>
        <p:txBody>
          <a:bodyPr/>
          <a:lstStyle/>
          <a:p>
            <a:r>
              <a:rPr lang="pt-BR" dirty="0"/>
              <a:t>Programe o robô para ir para frente e parar exatamente na terceira linha</a:t>
            </a:r>
          </a:p>
          <a:p>
            <a:r>
              <a:rPr lang="pt-BR" dirty="0"/>
              <a:t>Vá para frente até uma linha preta</a:t>
            </a:r>
          </a:p>
          <a:p>
            <a:r>
              <a:rPr lang="pt-BR" dirty="0"/>
              <a:t>Repita esta ação 3 vezes</a:t>
            </a:r>
          </a:p>
          <a:p>
            <a:r>
              <a:rPr lang="pt-BR" dirty="0"/>
              <a:t>Combine o que você aprendeu nas lições Bloco Repete,  Blocos Se-Então, Sensor de Cor e Mova para frente.</a:t>
            </a:r>
          </a:p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946650" y="1372396"/>
            <a:ext cx="1789044" cy="781878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946650" y="2173835"/>
            <a:ext cx="1789044" cy="781878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946650" y="2962022"/>
            <a:ext cx="1789044" cy="781878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946650" y="3763780"/>
            <a:ext cx="1789044" cy="781878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7831226" y="2245457"/>
            <a:ext cx="0" cy="303664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5265C6A-CEB1-4821-8940-79026D2704D9}"/>
              </a:ext>
            </a:extLst>
          </p:cNvPr>
          <p:cNvGrpSpPr/>
          <p:nvPr/>
        </p:nvGrpSpPr>
        <p:grpSpPr>
          <a:xfrm>
            <a:off x="7510892" y="4845637"/>
            <a:ext cx="660559" cy="790597"/>
            <a:chOff x="6310708" y="2223671"/>
            <a:chExt cx="809489" cy="898563"/>
          </a:xfrm>
        </p:grpSpPr>
        <p:sp>
          <p:nvSpPr>
            <p:cNvPr id="12" name="Rounded Rectangle 48">
              <a:extLst>
                <a:ext uri="{FF2B5EF4-FFF2-40B4-BE49-F238E27FC236}">
                  <a16:creationId xmlns:a16="http://schemas.microsoft.com/office/drawing/2014/main" id="{024955E6-DE0E-42D3-8CA8-7AE67E0C4B2E}"/>
                </a:ext>
              </a:extLst>
            </p:cNvPr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rgbClr val="FFD500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  <p:sp>
          <p:nvSpPr>
            <p:cNvPr id="13" name="Rounded Rectangle 49">
              <a:extLst>
                <a:ext uri="{FF2B5EF4-FFF2-40B4-BE49-F238E27FC236}">
                  <a16:creationId xmlns:a16="http://schemas.microsoft.com/office/drawing/2014/main" id="{6267A0F2-1B5D-47BF-A555-EFEA8AA0BB57}"/>
                </a:ext>
              </a:extLst>
            </p:cNvPr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effectLst/>
              </a:endParaRPr>
            </a:p>
          </p:txBody>
        </p:sp>
        <p:sp>
          <p:nvSpPr>
            <p:cNvPr id="14" name="Rounded Rectangle 58">
              <a:extLst>
                <a:ext uri="{FF2B5EF4-FFF2-40B4-BE49-F238E27FC236}">
                  <a16:creationId xmlns:a16="http://schemas.microsoft.com/office/drawing/2014/main" id="{B75F900C-68AB-4EF4-A2E0-CE8CB856DD14}"/>
                </a:ext>
              </a:extLst>
            </p:cNvPr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effectLst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45EA8E6B-C11F-43A5-BD48-7A998891A25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/>
            </a:p>
          </p:txBody>
        </p:sp>
      </p:grp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DDB9F15F-B373-4E4A-B654-0A959E524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320275"/>
            <a:ext cx="4870585" cy="365125"/>
          </a:xfrm>
        </p:spPr>
        <p:txBody>
          <a:bodyPr/>
          <a:lstStyle/>
          <a:p>
            <a:r>
              <a:rPr lang="en-US" dirty="0"/>
              <a:t>Copyright © 2020 SPIKE Prime Lessons (primelessons.org) CC-BY-NC-SA.  (Last edit: 07/13/2020)</a:t>
            </a:r>
          </a:p>
        </p:txBody>
      </p:sp>
    </p:spTree>
    <p:extLst>
      <p:ext uri="{BB962C8B-B14F-4D97-AF65-F5344CB8AC3E}">
        <p14:creationId xmlns:p14="http://schemas.microsoft.com/office/powerpoint/2010/main" val="1916618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CRéditos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7983"/>
            <a:ext cx="8245474" cy="1145345"/>
          </a:xfrm>
        </p:spPr>
        <p:txBody>
          <a:bodyPr>
            <a:normAutofit lnSpcReduction="10000"/>
          </a:bodyPr>
          <a:lstStyle/>
          <a:p>
            <a:r>
              <a:rPr lang="pt-BR" sz="1600" dirty="0"/>
              <a:t>Essa lição foi criada por Sanjay Seshan e Arvind Seshan para SPIKE Prime Lessons</a:t>
            </a:r>
          </a:p>
          <a:p>
            <a:r>
              <a:rPr lang="pt-BR" sz="1600" dirty="0"/>
              <a:t>Mais lições em </a:t>
            </a:r>
            <a:r>
              <a:rPr lang="pt-BR" sz="1600" dirty="0">
                <a:hlinkClick r:id="rId2"/>
              </a:rPr>
              <a:t>www.primelessons.org</a:t>
            </a:r>
            <a:endParaRPr lang="pt-BR" sz="1600" dirty="0"/>
          </a:p>
          <a:p>
            <a:r>
              <a:rPr lang="pt-BR" sz="1600" dirty="0"/>
              <a:t>Traduzido para o português por Lucas </a:t>
            </a:r>
            <a:r>
              <a:rPr lang="pt-BR" sz="1600" dirty="0" err="1"/>
              <a:t>Colonna</a:t>
            </a:r>
            <a:r>
              <a:rPr lang="pt-BR" sz="1600" dirty="0"/>
              <a:t> e revisado por Anderson Harayashiki Moreira</a:t>
            </a:r>
          </a:p>
          <a:p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2020 SPIKE Prime Lessons (primelessons.org) CC-BY-NC-SA.  (Last edit: 07/13/2020)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75029" y="5862802"/>
            <a:ext cx="7734052" cy="369332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b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Attribution-NonCommercial-ShareAlike 4.0 International License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5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2510" y="5253616"/>
            <a:ext cx="1479091" cy="521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739919-47A8-43E0-85A2-F648492C2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12994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Spike Prime Lesson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D500"/>
      </a:accent1>
      <a:accent2>
        <a:srgbClr val="961BDB"/>
      </a:accent2>
      <a:accent3>
        <a:srgbClr val="FF0000"/>
      </a:accent3>
      <a:accent4>
        <a:srgbClr val="65D7FF"/>
      </a:accent4>
      <a:accent5>
        <a:srgbClr val="5B9BD5"/>
      </a:accent5>
      <a:accent6>
        <a:srgbClr val="70AD47"/>
      </a:accent6>
      <a:hlink>
        <a:srgbClr val="961BDB"/>
      </a:hlink>
      <a:folHlink>
        <a:srgbClr val="65D7FF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ike Prime Template.potx" id="{C1D969FE-89B1-4BE4-BDFA-C32471023150}" vid="{4149DA99-3325-4DAE-8A1C-4D0296C099A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328</TotalTime>
  <Words>510</Words>
  <Application>Microsoft Office PowerPoint</Application>
  <PresentationFormat>Apresentação na tela (4:3)</PresentationFormat>
  <Paragraphs>62</Paragraphs>
  <Slides>7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3" baseType="lpstr">
      <vt:lpstr>Helvetica Neue</vt:lpstr>
      <vt:lpstr>Arial</vt:lpstr>
      <vt:lpstr>Calibri</vt:lpstr>
      <vt:lpstr>Gill Sans MT</vt:lpstr>
      <vt:lpstr>Wingdings 2</vt:lpstr>
      <vt:lpstr>Dividend</vt:lpstr>
      <vt:lpstr>Desafios Finais</vt:lpstr>
      <vt:lpstr>INSTRUções</vt:lpstr>
      <vt:lpstr>Desafio 1: Praticando andar reto e FAZER curvas</vt:lpstr>
      <vt:lpstr>Desafio 2: Praticando o uso de sensores</vt:lpstr>
      <vt:lpstr>Desafio 3: Pegando um item</vt:lpstr>
      <vt:lpstr>Pare na linha</vt:lpstr>
      <vt:lpstr>CRéditos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management</dc:title>
  <dc:creator>Srinivasan Seshan</dc:creator>
  <cp:lastModifiedBy>Anderson Harayashiki Moreira</cp:lastModifiedBy>
  <cp:revision>26</cp:revision>
  <dcterms:created xsi:type="dcterms:W3CDTF">2019-12-31T03:18:51Z</dcterms:created>
  <dcterms:modified xsi:type="dcterms:W3CDTF">2020-07-13T06:20:17Z</dcterms:modified>
</cp:coreProperties>
</file>