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Gill Sans" panose="020B0502020104020203" pitchFamily="34" charset="-79"/>
      <p:regular r:id="rId14"/>
      <p:bold r:id="rId15"/>
    </p:embeddedFont>
    <p:embeddedFont>
      <p:font typeface="Helvetica Neue" panose="02000503000000020004"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HpzJl42bYO3bTHfikz9Vatxi6y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11"/>
    <p:restoredTop sz="94694"/>
  </p:normalViewPr>
  <p:slideViewPr>
    <p:cSldViewPr snapToGrid="0">
      <p:cViewPr varScale="1">
        <p:scale>
          <a:sx n="129" d="100"/>
          <a:sy n="129" d="100"/>
        </p:scale>
        <p:origin x="1704"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9"/>
          <p:cNvSpPr/>
          <p:nvPr/>
        </p:nvSpPr>
        <p:spPr>
          <a:xfrm>
            <a:off x="182241" y="2203290"/>
            <a:ext cx="8787652" cy="246858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9"/>
          <p:cNvSpPr txBox="1">
            <a:spLocks noGrp="1"/>
          </p:cNvSpPr>
          <p:nvPr>
            <p:ph type="ctrTitle"/>
          </p:nvPr>
        </p:nvSpPr>
        <p:spPr>
          <a:xfrm>
            <a:off x="242754" y="2300865"/>
            <a:ext cx="5815852" cy="150484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3600"/>
              <a:buFont typeface="Gill Sans"/>
              <a:buNone/>
              <a:defRPr sz="36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subTitle" idx="1"/>
          </p:nvPr>
        </p:nvSpPr>
        <p:spPr>
          <a:xfrm>
            <a:off x="316712" y="3800535"/>
            <a:ext cx="5741894" cy="590321"/>
          </a:xfrm>
          <a:prstGeom prst="rect">
            <a:avLst/>
          </a:prstGeom>
          <a:noFill/>
          <a:ln>
            <a:noFill/>
          </a:ln>
        </p:spPr>
        <p:txBody>
          <a:bodyPr spcFirstLastPara="1" wrap="square" lIns="91425" tIns="45700" rIns="91425" bIns="45700" anchor="t" anchorCtr="0">
            <a:normAutofit/>
          </a:bodyPr>
          <a:lstStyle>
            <a:lvl1pPr lvl="0" algn="l">
              <a:spcBef>
                <a:spcPts val="320"/>
              </a:spcBef>
              <a:spcAft>
                <a:spcPts val="0"/>
              </a:spcAft>
              <a:buSzPts val="1472"/>
              <a:buNone/>
              <a:defRPr sz="1600" cap="none">
                <a:solidFill>
                  <a:schemeClr val="accent2"/>
                </a:solidFill>
              </a:defRPr>
            </a:lvl1pPr>
            <a:lvl2pPr lvl="1" algn="ctr">
              <a:spcBef>
                <a:spcPts val="600"/>
              </a:spcBef>
              <a:spcAft>
                <a:spcPts val="0"/>
              </a:spcAft>
              <a:buSzPts val="1472"/>
              <a:buNone/>
              <a:defRPr>
                <a:solidFill>
                  <a:srgbClr val="888888"/>
                </a:solidFill>
              </a:defRPr>
            </a:lvl2pPr>
            <a:lvl3pPr lvl="2" algn="ctr">
              <a:spcBef>
                <a:spcPts val="600"/>
              </a:spcBef>
              <a:spcAft>
                <a:spcPts val="0"/>
              </a:spcAft>
              <a:buSzPts val="1288"/>
              <a:buNone/>
              <a:defRPr>
                <a:solidFill>
                  <a:srgbClr val="888888"/>
                </a:solidFill>
              </a:defRPr>
            </a:lvl3pPr>
            <a:lvl4pPr lvl="3" algn="ctr">
              <a:spcBef>
                <a:spcPts val="600"/>
              </a:spcBef>
              <a:spcAft>
                <a:spcPts val="0"/>
              </a:spcAft>
              <a:buSzPts val="1104"/>
              <a:buNone/>
              <a:defRPr>
                <a:solidFill>
                  <a:srgbClr val="888888"/>
                </a:solidFill>
              </a:defRPr>
            </a:lvl4pPr>
            <a:lvl5pPr lvl="4" algn="ctr">
              <a:spcBef>
                <a:spcPts val="600"/>
              </a:spcBef>
              <a:spcAft>
                <a:spcPts val="0"/>
              </a:spcAft>
              <a:buSzPts val="1104"/>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a:endParaRPr/>
          </a:p>
        </p:txBody>
      </p:sp>
      <p:sp>
        <p:nvSpPr>
          <p:cNvPr id="22" name="Google Shape;22;p9"/>
          <p:cNvSpPr txBox="1"/>
          <p:nvPr/>
        </p:nvSpPr>
        <p:spPr>
          <a:xfrm>
            <a:off x="4808377" y="357846"/>
            <a:ext cx="4161516" cy="509489"/>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chemeClr val="accent2"/>
              </a:buClr>
              <a:buSzPts val="2723"/>
              <a:buFont typeface="Noto Sans Symbols"/>
              <a:buNone/>
            </a:pPr>
            <a:r>
              <a:rPr lang="en-US" sz="2960">
                <a:solidFill>
                  <a:schemeClr val="dk2"/>
                </a:solidFill>
                <a:latin typeface="Gill Sans"/>
                <a:ea typeface="Gill Sans"/>
                <a:cs typeface="Gill Sans"/>
                <a:sym typeface="Gill Sans"/>
              </a:rPr>
              <a:t>SPIKE PRIME LESSONS</a:t>
            </a:r>
            <a:endParaRPr/>
          </a:p>
        </p:txBody>
      </p:sp>
      <p:pic>
        <p:nvPicPr>
          <p:cNvPr id="25" name="Google Shape;25;p9" descr="A picture containing sitting, game, remote, video&#10;&#10;Description automatically generated"/>
          <p:cNvPicPr preferRelativeResize="0"/>
          <p:nvPr/>
        </p:nvPicPr>
        <p:blipFill rotWithShape="1">
          <a:blip r:embed="rId2">
            <a:alphaModFix/>
          </a:blip>
          <a:srcRect l="24582" t="2888" r="29917" b="4666"/>
          <a:stretch/>
        </p:blipFill>
        <p:spPr>
          <a:xfrm>
            <a:off x="6058605" y="1349909"/>
            <a:ext cx="2672408" cy="4072241"/>
          </a:xfrm>
          <a:prstGeom prst="rect">
            <a:avLst/>
          </a:prstGeom>
          <a:noFill/>
          <a:ln>
            <a:noFill/>
          </a:ln>
        </p:spPr>
      </p:pic>
      <p:grpSp>
        <p:nvGrpSpPr>
          <p:cNvPr id="26" name="Google Shape;26;p9"/>
          <p:cNvGrpSpPr/>
          <p:nvPr/>
        </p:nvGrpSpPr>
        <p:grpSpPr>
          <a:xfrm>
            <a:off x="191917" y="5040728"/>
            <a:ext cx="4773538" cy="1188622"/>
            <a:chOff x="131592" y="5034964"/>
            <a:chExt cx="4773538" cy="1188622"/>
          </a:xfrm>
        </p:grpSpPr>
        <p:pic>
          <p:nvPicPr>
            <p:cNvPr id="27" name="Google Shape;27;p9" descr="A picture containing drawing, window&#10;&#10;Description automatically generated"/>
            <p:cNvPicPr preferRelativeResize="0"/>
            <p:nvPr/>
          </p:nvPicPr>
          <p:blipFill rotWithShape="1">
            <a:blip r:embed="rId3">
              <a:alphaModFix/>
            </a:blip>
            <a:srcRect/>
            <a:stretch/>
          </p:blipFill>
          <p:spPr>
            <a:xfrm>
              <a:off x="1326564" y="5034964"/>
              <a:ext cx="1188622" cy="1188622"/>
            </a:xfrm>
            <a:prstGeom prst="rect">
              <a:avLst/>
            </a:prstGeom>
            <a:noFill/>
            <a:ln>
              <a:noFill/>
            </a:ln>
          </p:spPr>
        </p:pic>
        <p:pic>
          <p:nvPicPr>
            <p:cNvPr id="28" name="Google Shape;28;p9" descr="A picture containing building, drawing&#10;&#10;Description automatically generated"/>
            <p:cNvPicPr preferRelativeResize="0"/>
            <p:nvPr/>
          </p:nvPicPr>
          <p:blipFill rotWithShape="1">
            <a:blip r:embed="rId4">
              <a:alphaModFix/>
            </a:blip>
            <a:srcRect/>
            <a:stretch/>
          </p:blipFill>
          <p:spPr>
            <a:xfrm>
              <a:off x="131592" y="5034964"/>
              <a:ext cx="1188622" cy="1188622"/>
            </a:xfrm>
            <a:prstGeom prst="rect">
              <a:avLst/>
            </a:prstGeom>
            <a:noFill/>
            <a:ln>
              <a:noFill/>
            </a:ln>
          </p:spPr>
        </p:pic>
        <p:pic>
          <p:nvPicPr>
            <p:cNvPr id="29" name="Google Shape;29;p9" descr="A picture containing drawing, holding&#10;&#10;Description automatically generated"/>
            <p:cNvPicPr preferRelativeResize="0"/>
            <p:nvPr/>
          </p:nvPicPr>
          <p:blipFill rotWithShape="1">
            <a:blip r:embed="rId5">
              <a:alphaModFix/>
            </a:blip>
            <a:srcRect/>
            <a:stretch/>
          </p:blipFill>
          <p:spPr>
            <a:xfrm>
              <a:off x="3716508" y="5034964"/>
              <a:ext cx="1188622" cy="1188622"/>
            </a:xfrm>
            <a:prstGeom prst="rect">
              <a:avLst/>
            </a:prstGeom>
            <a:noFill/>
            <a:ln>
              <a:noFill/>
            </a:ln>
          </p:spPr>
        </p:pic>
        <p:pic>
          <p:nvPicPr>
            <p:cNvPr id="30" name="Google Shape;30;p9" descr="A picture containing drawing, building, purple, window&#10;&#10;Description automatically generated"/>
            <p:cNvPicPr preferRelativeResize="0"/>
            <p:nvPr/>
          </p:nvPicPr>
          <p:blipFill rotWithShape="1">
            <a:blip r:embed="rId6">
              <a:alphaModFix/>
            </a:blip>
            <a:srcRect/>
            <a:stretch/>
          </p:blipFill>
          <p:spPr>
            <a:xfrm>
              <a:off x="2521536" y="5034964"/>
              <a:ext cx="1188622" cy="1188622"/>
            </a:xfrm>
            <a:prstGeom prst="rect">
              <a:avLst/>
            </a:prstGeom>
            <a:noFill/>
            <a:ln>
              <a:noFill/>
            </a:ln>
          </p:spPr>
        </p:pic>
      </p:grpSp>
      <p:sp>
        <p:nvSpPr>
          <p:cNvPr id="14" name="Google Shape;24;p13">
            <a:extLst>
              <a:ext uri="{FF2B5EF4-FFF2-40B4-BE49-F238E27FC236}">
                <a16:creationId xmlns:a16="http://schemas.microsoft.com/office/drawing/2014/main" id="{3BC15982-9FFC-FE41-ADFC-18C1A720677C}"/>
              </a:ext>
            </a:extLst>
          </p:cNvPr>
          <p:cNvSpPr txBox="1"/>
          <p:nvPr userDrawn="1"/>
        </p:nvSpPr>
        <p:spPr>
          <a:xfrm>
            <a:off x="6058605" y="737053"/>
            <a:ext cx="291128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Gill Sans"/>
              <a:buNone/>
            </a:pPr>
            <a:r>
              <a:rPr lang="en-US" sz="1600" b="0" i="0" u="none" strike="noStrike" cap="none" dirty="0" err="1">
                <a:solidFill>
                  <a:schemeClr val="dk1"/>
                </a:solidFill>
                <a:latin typeface="Gill Sans"/>
                <a:ea typeface="Arial"/>
                <a:cs typeface="Gill Sans"/>
                <a:sym typeface="Arial"/>
              </a:rPr>
              <a:t>Pelos</a:t>
            </a:r>
            <a:r>
              <a:rPr lang="en-US" sz="1600" b="0" i="0" u="none" strike="noStrike" cap="none" dirty="0">
                <a:solidFill>
                  <a:schemeClr val="dk1"/>
                </a:solidFill>
                <a:latin typeface="Gill Sans"/>
                <a:ea typeface="Arial"/>
                <a:cs typeface="Gill Sans"/>
                <a:sym typeface="Arial"/>
              </a:rPr>
              <a:t> </a:t>
            </a:r>
            <a:r>
              <a:rPr lang="en-US" sz="1600" b="0" i="0" u="none" strike="noStrike" cap="none" dirty="0" err="1">
                <a:solidFill>
                  <a:schemeClr val="dk1"/>
                </a:solidFill>
                <a:latin typeface="Gill Sans"/>
                <a:ea typeface="Arial"/>
                <a:cs typeface="Gill Sans"/>
                <a:sym typeface="Arial"/>
              </a:rPr>
              <a:t>criadores</a:t>
            </a:r>
            <a:r>
              <a:rPr lang="en-US" sz="1600" b="0" i="0" u="none" strike="noStrike" cap="none" dirty="0">
                <a:solidFill>
                  <a:schemeClr val="dk1"/>
                </a:solidFill>
                <a:latin typeface="Gill Sans"/>
                <a:ea typeface="Arial"/>
                <a:cs typeface="Gill Sans"/>
                <a:sym typeface="Arial"/>
              </a:rPr>
              <a:t> do </a:t>
            </a:r>
            <a:r>
              <a:rPr lang="en-US" sz="1600" dirty="0">
                <a:solidFill>
                  <a:schemeClr val="dk1"/>
                </a:solidFill>
                <a:latin typeface="Gill Sans"/>
                <a:ea typeface="Gill Sans"/>
                <a:cs typeface="Gill Sans"/>
                <a:sym typeface="Gill Sans"/>
              </a:rPr>
              <a:t>EV3Lessons</a:t>
            </a:r>
            <a:endParaRPr dirty="0"/>
          </a:p>
        </p:txBody>
      </p:sp>
      <p:pic>
        <p:nvPicPr>
          <p:cNvPr id="15" name="Picture 14" descr="A picture containing drawing&#10;&#10;Description automatically generated">
            <a:extLst>
              <a:ext uri="{FF2B5EF4-FFF2-40B4-BE49-F238E27FC236}">
                <a16:creationId xmlns:a16="http://schemas.microsoft.com/office/drawing/2014/main" id="{8C6E8262-AC4C-FB48-ACA8-2F03243C1BF5}"/>
              </a:ext>
            </a:extLst>
          </p:cNvPr>
          <p:cNvPicPr>
            <a:picLocks noChangeAspect="1"/>
          </p:cNvPicPr>
          <p:nvPr userDrawn="1"/>
        </p:nvPicPr>
        <p:blipFill rotWithShape="1">
          <a:blip r:embed="rId7">
            <a:clrChange>
              <a:clrFrom>
                <a:srgbClr val="000000"/>
              </a:clrFrom>
              <a:clrTo>
                <a:srgbClr val="000000">
                  <a:alpha val="0"/>
                </a:srgbClr>
              </a:clrTo>
            </a:clrChange>
          </a:blip>
          <a:srcRect b="32885"/>
          <a:stretch/>
        </p:blipFill>
        <p:spPr>
          <a:xfrm>
            <a:off x="179837" y="1052244"/>
            <a:ext cx="1668346" cy="111970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18"/>
          <p:cNvSpPr/>
          <p:nvPr/>
        </p:nvSpPr>
        <p:spPr>
          <a:xfrm>
            <a:off x="448092" y="599725"/>
            <a:ext cx="8238707"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8"/>
          <p:cNvSpPr txBox="1">
            <a:spLocks noGrp="1"/>
          </p:cNvSpPr>
          <p:nvPr>
            <p:ph type="title"/>
          </p:nvPr>
        </p:nvSpPr>
        <p:spPr>
          <a:xfrm>
            <a:off x="143289" y="270616"/>
            <a:ext cx="8834991" cy="69757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8"/>
          <p:cNvSpPr txBox="1">
            <a:spLocks noGrp="1"/>
          </p:cNvSpPr>
          <p:nvPr>
            <p:ph type="body" idx="1"/>
          </p:nvPr>
        </p:nvSpPr>
        <p:spPr>
          <a:xfrm rot="5400000">
            <a:off x="2148872" y="-946320"/>
            <a:ext cx="4823824" cy="8834991"/>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22072" algn="l">
              <a:spcBef>
                <a:spcPts val="600"/>
              </a:spcBef>
              <a:spcAft>
                <a:spcPts val="0"/>
              </a:spcAft>
              <a:buSzPts val="1472"/>
              <a:buChar char="⬛"/>
              <a:defRPr/>
            </a:lvl2pPr>
            <a:lvl3pPr marL="1371600" lvl="2" indent="-310388" algn="l">
              <a:spcBef>
                <a:spcPts val="600"/>
              </a:spcBef>
              <a:spcAft>
                <a:spcPts val="0"/>
              </a:spcAft>
              <a:buSzPts val="1288"/>
              <a:buChar char="⬛"/>
              <a:defRPr/>
            </a:lvl3pPr>
            <a:lvl4pPr marL="1828800" lvl="3" indent="-298703" algn="l">
              <a:spcBef>
                <a:spcPts val="600"/>
              </a:spcBef>
              <a:spcAft>
                <a:spcPts val="0"/>
              </a:spcAft>
              <a:buSzPts val="1104"/>
              <a:buChar char="⬛"/>
              <a:defRPr/>
            </a:lvl4pPr>
            <a:lvl5pPr marL="2286000" lvl="4" indent="-298704" algn="l">
              <a:spcBef>
                <a:spcPts val="600"/>
              </a:spcBef>
              <a:spcAft>
                <a:spcPts val="0"/>
              </a:spcAft>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96" name="Google Shape;96;p18"/>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97" name="Google Shape;97;p18"/>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8"/>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9"/>
        <p:cNvGrpSpPr/>
        <p:nvPr/>
      </p:nvGrpSpPr>
      <p:grpSpPr>
        <a:xfrm>
          <a:off x="0" y="0"/>
          <a:ext cx="0" cy="0"/>
          <a:chOff x="0" y="0"/>
          <a:chExt cx="0" cy="0"/>
        </a:xfrm>
      </p:grpSpPr>
      <p:sp>
        <p:nvSpPr>
          <p:cNvPr id="100" name="Google Shape;100;p19"/>
          <p:cNvSpPr/>
          <p:nvPr/>
        </p:nvSpPr>
        <p:spPr>
          <a:xfrm>
            <a:off x="6629400" y="599725"/>
            <a:ext cx="2057399" cy="581695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9"/>
          <p:cNvSpPr txBox="1">
            <a:spLocks noGrp="1"/>
          </p:cNvSpPr>
          <p:nvPr>
            <p:ph type="title"/>
          </p:nvPr>
        </p:nvSpPr>
        <p:spPr>
          <a:xfrm rot="5400000">
            <a:off x="4789425" y="2515700"/>
            <a:ext cx="5183073" cy="150312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9"/>
          <p:cNvSpPr txBox="1">
            <a:spLocks noGrp="1"/>
          </p:cNvSpPr>
          <p:nvPr>
            <p:ph type="body" idx="1"/>
          </p:nvPr>
        </p:nvSpPr>
        <p:spPr>
          <a:xfrm rot="5400000">
            <a:off x="950760" y="306157"/>
            <a:ext cx="5183073" cy="592220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03" name="Google Shape;103;p19"/>
          <p:cNvSpPr txBox="1">
            <a:spLocks noGrp="1"/>
          </p:cNvSpPr>
          <p:nvPr>
            <p:ph type="dt" idx="10"/>
          </p:nvPr>
        </p:nvSpPr>
        <p:spPr>
          <a:xfrm>
            <a:off x="6745255" y="5956136"/>
            <a:ext cx="947672"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rgbClr val="FFDE3F"/>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04" name="Google Shape;104;p19"/>
          <p:cNvSpPr txBox="1">
            <a:spLocks noGrp="1"/>
          </p:cNvSpPr>
          <p:nvPr>
            <p:ph type="ftr" idx="11"/>
          </p:nvPr>
        </p:nvSpPr>
        <p:spPr>
          <a:xfrm>
            <a:off x="581192" y="5951810"/>
            <a:ext cx="5922209"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9"/>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400">
                <a:solidFill>
                  <a:srgbClr val="FFDE3F"/>
                </a:solidFill>
                <a:latin typeface="Gill Sans"/>
                <a:ea typeface="Gill Sans"/>
                <a:cs typeface="Gill Sans"/>
                <a:sym typeface="Gill Sans"/>
              </a:defRPr>
            </a:lvl1pPr>
            <a:lvl2pPr marL="0" lvl="1" indent="0" algn="l">
              <a:spcBef>
                <a:spcPts val="0"/>
              </a:spcBef>
              <a:buNone/>
              <a:defRPr sz="1400">
                <a:solidFill>
                  <a:srgbClr val="FFDE3F"/>
                </a:solidFill>
                <a:latin typeface="Gill Sans"/>
                <a:ea typeface="Gill Sans"/>
                <a:cs typeface="Gill Sans"/>
                <a:sym typeface="Gill Sans"/>
              </a:defRPr>
            </a:lvl2pPr>
            <a:lvl3pPr marL="0" lvl="2" indent="0" algn="l">
              <a:spcBef>
                <a:spcPts val="0"/>
              </a:spcBef>
              <a:buNone/>
              <a:defRPr sz="1400">
                <a:solidFill>
                  <a:srgbClr val="FFDE3F"/>
                </a:solidFill>
                <a:latin typeface="Gill Sans"/>
                <a:ea typeface="Gill Sans"/>
                <a:cs typeface="Gill Sans"/>
                <a:sym typeface="Gill Sans"/>
              </a:defRPr>
            </a:lvl3pPr>
            <a:lvl4pPr marL="0" lvl="3" indent="0" algn="l">
              <a:spcBef>
                <a:spcPts val="0"/>
              </a:spcBef>
              <a:buNone/>
              <a:defRPr sz="1400">
                <a:solidFill>
                  <a:srgbClr val="FFDE3F"/>
                </a:solidFill>
                <a:latin typeface="Gill Sans"/>
                <a:ea typeface="Gill Sans"/>
                <a:cs typeface="Gill Sans"/>
                <a:sym typeface="Gill Sans"/>
              </a:defRPr>
            </a:lvl4pPr>
            <a:lvl5pPr marL="0" lvl="4" indent="0" algn="l">
              <a:spcBef>
                <a:spcPts val="0"/>
              </a:spcBef>
              <a:buNone/>
              <a:defRPr sz="1400">
                <a:solidFill>
                  <a:srgbClr val="FFDE3F"/>
                </a:solidFill>
                <a:latin typeface="Gill Sans"/>
                <a:ea typeface="Gill Sans"/>
                <a:cs typeface="Gill Sans"/>
                <a:sym typeface="Gill Sans"/>
              </a:defRPr>
            </a:lvl5pPr>
            <a:lvl6pPr marL="0" lvl="5" indent="0" algn="l">
              <a:spcBef>
                <a:spcPts val="0"/>
              </a:spcBef>
              <a:buNone/>
              <a:defRPr sz="1400">
                <a:solidFill>
                  <a:srgbClr val="FFDE3F"/>
                </a:solidFill>
                <a:latin typeface="Gill Sans"/>
                <a:ea typeface="Gill Sans"/>
                <a:cs typeface="Gill Sans"/>
                <a:sym typeface="Gill Sans"/>
              </a:defRPr>
            </a:lvl6pPr>
            <a:lvl7pPr marL="0" lvl="6" indent="0" algn="l">
              <a:spcBef>
                <a:spcPts val="0"/>
              </a:spcBef>
              <a:buNone/>
              <a:defRPr sz="1400">
                <a:solidFill>
                  <a:srgbClr val="FFDE3F"/>
                </a:solidFill>
                <a:latin typeface="Gill Sans"/>
                <a:ea typeface="Gill Sans"/>
                <a:cs typeface="Gill Sans"/>
                <a:sym typeface="Gill Sans"/>
              </a:defRPr>
            </a:lvl7pPr>
            <a:lvl8pPr marL="0" lvl="7" indent="0" algn="l">
              <a:spcBef>
                <a:spcPts val="0"/>
              </a:spcBef>
              <a:buNone/>
              <a:defRPr sz="1400">
                <a:solidFill>
                  <a:srgbClr val="FFDE3F"/>
                </a:solidFill>
                <a:latin typeface="Gill Sans"/>
                <a:ea typeface="Gill Sans"/>
                <a:cs typeface="Gill Sans"/>
                <a:sym typeface="Gill Sans"/>
              </a:defRPr>
            </a:lvl8pPr>
            <a:lvl9pPr marL="0" lvl="8" indent="0" algn="l">
              <a:spcBef>
                <a:spcPts val="0"/>
              </a:spcBef>
              <a:buNone/>
              <a:defRPr sz="1400">
                <a:solidFill>
                  <a:srgbClr val="FFDE3F"/>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10"/>
          <p:cNvSpPr/>
          <p:nvPr/>
        </p:nvSpPr>
        <p:spPr>
          <a:xfrm>
            <a:off x="142200" y="249101"/>
            <a:ext cx="8831579" cy="840455"/>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33" name="Google Shape;33;p10"/>
          <p:cNvSpPr txBox="1">
            <a:spLocks noGrp="1"/>
          </p:cNvSpPr>
          <p:nvPr>
            <p:ph type="title"/>
          </p:nvPr>
        </p:nvSpPr>
        <p:spPr>
          <a:xfrm>
            <a:off x="175260" y="292975"/>
            <a:ext cx="8746864" cy="75270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2800"/>
              <a:buFont typeface="Gill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0"/>
          <p:cNvSpPr txBox="1">
            <a:spLocks noGrp="1"/>
          </p:cNvSpPr>
          <p:nvPr>
            <p:ph type="body" idx="1"/>
          </p:nvPr>
        </p:nvSpPr>
        <p:spPr>
          <a:xfrm>
            <a:off x="155088" y="1140006"/>
            <a:ext cx="8831580" cy="5082601"/>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35" name="Google Shape;35;p10"/>
          <p:cNvSpPr txBox="1">
            <a:spLocks noGrp="1"/>
          </p:cNvSpPr>
          <p:nvPr>
            <p:ph type="ftr" idx="11"/>
          </p:nvPr>
        </p:nvSpPr>
        <p:spPr>
          <a:xfrm>
            <a:off x="88409" y="6320275"/>
            <a:ext cx="4870585"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0"/>
          <p:cNvSpPr txBox="1">
            <a:spLocks noGrp="1"/>
          </p:cNvSpPr>
          <p:nvPr>
            <p:ph type="sldNum" idx="12"/>
          </p:nvPr>
        </p:nvSpPr>
        <p:spPr>
          <a:xfrm>
            <a:off x="8236372" y="6325466"/>
            <a:ext cx="770468"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37" name="Google Shape;37;p10"/>
          <p:cNvCxnSpPr/>
          <p:nvPr/>
        </p:nvCxnSpPr>
        <p:spPr>
          <a:xfrm>
            <a:off x="175260" y="6316935"/>
            <a:ext cx="8831580" cy="0"/>
          </a:xfrm>
          <a:prstGeom prst="straightConnector1">
            <a:avLst/>
          </a:prstGeom>
          <a:noFill/>
          <a:ln w="12700" cap="rnd" cmpd="sng">
            <a:solidFill>
              <a:schemeClr val="dk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11"/>
          <p:cNvSpPr/>
          <p:nvPr/>
        </p:nvSpPr>
        <p:spPr>
          <a:xfrm>
            <a:off x="452646" y="5141973"/>
            <a:ext cx="8238707"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11"/>
          <p:cNvSpPr txBox="1">
            <a:spLocks noGrp="1"/>
          </p:cNvSpPr>
          <p:nvPr>
            <p:ph type="title"/>
          </p:nvPr>
        </p:nvSpPr>
        <p:spPr>
          <a:xfrm>
            <a:off x="581193" y="3036573"/>
            <a:ext cx="7989751" cy="150484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600"/>
              <a:buFont typeface="Gill Sans"/>
              <a:buNone/>
              <a:defRPr sz="3600" b="0" cap="none">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1"/>
          <p:cNvSpPr txBox="1">
            <a:spLocks noGrp="1"/>
          </p:cNvSpPr>
          <p:nvPr>
            <p:ph type="body" idx="1"/>
          </p:nvPr>
        </p:nvSpPr>
        <p:spPr>
          <a:xfrm>
            <a:off x="581193" y="4541417"/>
            <a:ext cx="7989751" cy="600556"/>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656"/>
              <a:buNone/>
              <a:defRPr sz="1800" cap="none">
                <a:solidFill>
                  <a:schemeClr val="accent2"/>
                </a:solidFill>
              </a:defRPr>
            </a:lvl1pPr>
            <a:lvl2pPr marL="914400" lvl="1" indent="-228600" algn="l">
              <a:spcBef>
                <a:spcPts val="600"/>
              </a:spcBef>
              <a:spcAft>
                <a:spcPts val="0"/>
              </a:spcAft>
              <a:buSzPts val="1656"/>
              <a:buNone/>
              <a:defRPr sz="1800">
                <a:solidFill>
                  <a:srgbClr val="888888"/>
                </a:solidFill>
              </a:defRPr>
            </a:lvl2pPr>
            <a:lvl3pPr marL="1371600" lvl="2" indent="-228600" algn="l">
              <a:spcBef>
                <a:spcPts val="600"/>
              </a:spcBef>
              <a:spcAft>
                <a:spcPts val="0"/>
              </a:spcAft>
              <a:buSzPts val="1472"/>
              <a:buNone/>
              <a:defRPr sz="1600">
                <a:solidFill>
                  <a:srgbClr val="888888"/>
                </a:solidFill>
              </a:defRPr>
            </a:lvl3pPr>
            <a:lvl4pPr marL="1828800" lvl="3" indent="-228600" algn="l">
              <a:spcBef>
                <a:spcPts val="600"/>
              </a:spcBef>
              <a:spcAft>
                <a:spcPts val="0"/>
              </a:spcAft>
              <a:buSzPts val="1288"/>
              <a:buNone/>
              <a:defRPr sz="1400">
                <a:solidFill>
                  <a:srgbClr val="888888"/>
                </a:solidFill>
              </a:defRPr>
            </a:lvl4pPr>
            <a:lvl5pPr marL="2286000" lvl="4" indent="-228600" algn="l">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42" name="Google Shape;42;p11"/>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rgbClr val="FFDE3F"/>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43" name="Google Shape;43;p11"/>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solidFill>
                  <a:srgbClr val="FFDE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400">
                <a:solidFill>
                  <a:srgbClr val="FFDE3F"/>
                </a:solidFill>
                <a:latin typeface="Gill Sans"/>
                <a:ea typeface="Gill Sans"/>
                <a:cs typeface="Gill Sans"/>
                <a:sym typeface="Gill Sans"/>
              </a:defRPr>
            </a:lvl1pPr>
            <a:lvl2pPr marL="0" lvl="1" indent="0" algn="l">
              <a:spcBef>
                <a:spcPts val="0"/>
              </a:spcBef>
              <a:buNone/>
              <a:defRPr sz="1400">
                <a:solidFill>
                  <a:srgbClr val="FFDE3F"/>
                </a:solidFill>
                <a:latin typeface="Gill Sans"/>
                <a:ea typeface="Gill Sans"/>
                <a:cs typeface="Gill Sans"/>
                <a:sym typeface="Gill Sans"/>
              </a:defRPr>
            </a:lvl2pPr>
            <a:lvl3pPr marL="0" lvl="2" indent="0" algn="l">
              <a:spcBef>
                <a:spcPts val="0"/>
              </a:spcBef>
              <a:buNone/>
              <a:defRPr sz="1400">
                <a:solidFill>
                  <a:srgbClr val="FFDE3F"/>
                </a:solidFill>
                <a:latin typeface="Gill Sans"/>
                <a:ea typeface="Gill Sans"/>
                <a:cs typeface="Gill Sans"/>
                <a:sym typeface="Gill Sans"/>
              </a:defRPr>
            </a:lvl3pPr>
            <a:lvl4pPr marL="0" lvl="3" indent="0" algn="l">
              <a:spcBef>
                <a:spcPts val="0"/>
              </a:spcBef>
              <a:buNone/>
              <a:defRPr sz="1400">
                <a:solidFill>
                  <a:srgbClr val="FFDE3F"/>
                </a:solidFill>
                <a:latin typeface="Gill Sans"/>
                <a:ea typeface="Gill Sans"/>
                <a:cs typeface="Gill Sans"/>
                <a:sym typeface="Gill Sans"/>
              </a:defRPr>
            </a:lvl4pPr>
            <a:lvl5pPr marL="0" lvl="4" indent="0" algn="l">
              <a:spcBef>
                <a:spcPts val="0"/>
              </a:spcBef>
              <a:buNone/>
              <a:defRPr sz="1400">
                <a:solidFill>
                  <a:srgbClr val="FFDE3F"/>
                </a:solidFill>
                <a:latin typeface="Gill Sans"/>
                <a:ea typeface="Gill Sans"/>
                <a:cs typeface="Gill Sans"/>
                <a:sym typeface="Gill Sans"/>
              </a:defRPr>
            </a:lvl5pPr>
            <a:lvl6pPr marL="0" lvl="5" indent="0" algn="l">
              <a:spcBef>
                <a:spcPts val="0"/>
              </a:spcBef>
              <a:buNone/>
              <a:defRPr sz="1400">
                <a:solidFill>
                  <a:srgbClr val="FFDE3F"/>
                </a:solidFill>
                <a:latin typeface="Gill Sans"/>
                <a:ea typeface="Gill Sans"/>
                <a:cs typeface="Gill Sans"/>
                <a:sym typeface="Gill Sans"/>
              </a:defRPr>
            </a:lvl6pPr>
            <a:lvl7pPr marL="0" lvl="6" indent="0" algn="l">
              <a:spcBef>
                <a:spcPts val="0"/>
              </a:spcBef>
              <a:buNone/>
              <a:defRPr sz="1400">
                <a:solidFill>
                  <a:srgbClr val="FFDE3F"/>
                </a:solidFill>
                <a:latin typeface="Gill Sans"/>
                <a:ea typeface="Gill Sans"/>
                <a:cs typeface="Gill Sans"/>
                <a:sym typeface="Gill Sans"/>
              </a:defRPr>
            </a:lvl7pPr>
            <a:lvl8pPr marL="0" lvl="7" indent="0" algn="l">
              <a:spcBef>
                <a:spcPts val="0"/>
              </a:spcBef>
              <a:buNone/>
              <a:defRPr sz="1400">
                <a:solidFill>
                  <a:srgbClr val="FFDE3F"/>
                </a:solidFill>
                <a:latin typeface="Gill Sans"/>
                <a:ea typeface="Gill Sans"/>
                <a:cs typeface="Gill Sans"/>
                <a:sym typeface="Gill Sans"/>
              </a:defRPr>
            </a:lvl8pPr>
            <a:lvl9pPr marL="0" lvl="8" indent="0" algn="l">
              <a:spcBef>
                <a:spcPts val="0"/>
              </a:spcBef>
              <a:buNone/>
              <a:defRPr sz="1400">
                <a:solidFill>
                  <a:srgbClr val="FFDE3F"/>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sp>
        <p:nvSpPr>
          <p:cNvPr id="45" name="Google Shape;45;p11"/>
          <p:cNvSpPr/>
          <p:nvPr/>
        </p:nvSpPr>
        <p:spPr>
          <a:xfrm>
            <a:off x="142200" y="249101"/>
            <a:ext cx="8831579" cy="840455"/>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46" name="Google Shape;46;p11"/>
          <p:cNvSpPr txBox="1"/>
          <p:nvPr/>
        </p:nvSpPr>
        <p:spPr>
          <a:xfrm>
            <a:off x="175260" y="292975"/>
            <a:ext cx="8746864" cy="752706"/>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800"/>
              <a:buFont typeface="Gill Sans"/>
              <a:buNone/>
            </a:pPr>
            <a:r>
              <a:rPr lang="en-US" sz="2800" b="0" cap="none">
                <a:solidFill>
                  <a:schemeClr val="dk1"/>
                </a:solidFill>
                <a:latin typeface="Gill Sans"/>
                <a:ea typeface="Gill Sans"/>
                <a:cs typeface="Gill Sans"/>
                <a:sym typeface="Gill Sans"/>
              </a:rPr>
              <a:t>CLICK TO EDIT MASTER TITLE STYLE</a:t>
            </a:r>
            <a:endParaRPr sz="2800" b="0" cap="none">
              <a:solidFill>
                <a:schemeClr val="dk1"/>
              </a:solidFill>
              <a:latin typeface="Gill Sans"/>
              <a:ea typeface="Gill Sans"/>
              <a:cs typeface="Gill Sans"/>
              <a:sym typeface="Gill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7"/>
        <p:cNvGrpSpPr/>
        <p:nvPr/>
      </p:nvGrpSpPr>
      <p:grpSpPr>
        <a:xfrm>
          <a:off x="0" y="0"/>
          <a:ext cx="0" cy="0"/>
          <a:chOff x="0" y="0"/>
          <a:chExt cx="0" cy="0"/>
        </a:xfrm>
      </p:grpSpPr>
      <p:sp>
        <p:nvSpPr>
          <p:cNvPr id="48" name="Google Shape;48;p12"/>
          <p:cNvSpPr txBox="1">
            <a:spLocks noGrp="1"/>
          </p:cNvSpPr>
          <p:nvPr>
            <p:ph type="body" idx="1"/>
          </p:nvPr>
        </p:nvSpPr>
        <p:spPr>
          <a:xfrm>
            <a:off x="142200" y="1174924"/>
            <a:ext cx="4185204" cy="4967864"/>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22072" algn="l">
              <a:spcBef>
                <a:spcPts val="600"/>
              </a:spcBef>
              <a:spcAft>
                <a:spcPts val="0"/>
              </a:spcAft>
              <a:buSzPts val="1472"/>
              <a:buChar char="⬛"/>
              <a:defRPr/>
            </a:lvl2pPr>
            <a:lvl3pPr marL="1371600" lvl="2" indent="-310388" algn="l">
              <a:spcBef>
                <a:spcPts val="600"/>
              </a:spcBef>
              <a:spcAft>
                <a:spcPts val="0"/>
              </a:spcAft>
              <a:buSzPts val="1288"/>
              <a:buChar char="⬛"/>
              <a:defRPr/>
            </a:lvl3pPr>
            <a:lvl4pPr marL="1828800" lvl="3" indent="-298703" algn="l">
              <a:spcBef>
                <a:spcPts val="600"/>
              </a:spcBef>
              <a:spcAft>
                <a:spcPts val="0"/>
              </a:spcAft>
              <a:buSzPts val="1104"/>
              <a:buChar char="⬛"/>
              <a:defRPr/>
            </a:lvl4pPr>
            <a:lvl5pPr marL="2286000" lvl="4" indent="-298704" algn="l">
              <a:spcBef>
                <a:spcPts val="600"/>
              </a:spcBef>
              <a:spcAft>
                <a:spcPts val="0"/>
              </a:spcAft>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9" name="Google Shape;49;p12"/>
          <p:cNvSpPr txBox="1">
            <a:spLocks noGrp="1"/>
          </p:cNvSpPr>
          <p:nvPr>
            <p:ph type="body" idx="2"/>
          </p:nvPr>
        </p:nvSpPr>
        <p:spPr>
          <a:xfrm>
            <a:off x="4757752" y="1177439"/>
            <a:ext cx="4226411" cy="4967864"/>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22072" algn="l">
              <a:spcBef>
                <a:spcPts val="600"/>
              </a:spcBef>
              <a:spcAft>
                <a:spcPts val="0"/>
              </a:spcAft>
              <a:buSzPts val="1472"/>
              <a:buChar char="⬛"/>
              <a:defRPr/>
            </a:lvl2pPr>
            <a:lvl3pPr marL="1371600" lvl="2" indent="-310388" algn="l">
              <a:spcBef>
                <a:spcPts val="600"/>
              </a:spcBef>
              <a:spcAft>
                <a:spcPts val="0"/>
              </a:spcAft>
              <a:buSzPts val="1288"/>
              <a:buChar char="⬛"/>
              <a:defRPr/>
            </a:lvl3pPr>
            <a:lvl4pPr marL="1828800" lvl="3" indent="-298703" algn="l">
              <a:spcBef>
                <a:spcPts val="600"/>
              </a:spcBef>
              <a:spcAft>
                <a:spcPts val="0"/>
              </a:spcAft>
              <a:buSzPts val="1104"/>
              <a:buChar char="⬛"/>
              <a:defRPr/>
            </a:lvl4pPr>
            <a:lvl5pPr marL="2286000" lvl="4" indent="-298704" algn="l">
              <a:spcBef>
                <a:spcPts val="600"/>
              </a:spcBef>
              <a:spcAft>
                <a:spcPts val="0"/>
              </a:spcAft>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0" name="Google Shape;50;p12"/>
          <p:cNvSpPr txBox="1">
            <a:spLocks noGrp="1"/>
          </p:cNvSpPr>
          <p:nvPr>
            <p:ph type="ftr" idx="11"/>
          </p:nvPr>
        </p:nvSpPr>
        <p:spPr>
          <a:xfrm>
            <a:off x="88409" y="6266485"/>
            <a:ext cx="4870585"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2"/>
          <p:cNvSpPr txBox="1">
            <a:spLocks noGrp="1"/>
          </p:cNvSpPr>
          <p:nvPr>
            <p:ph type="sldNum" idx="12"/>
          </p:nvPr>
        </p:nvSpPr>
        <p:spPr>
          <a:xfrm>
            <a:off x="8236372" y="6280641"/>
            <a:ext cx="770468"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52" name="Google Shape;52;p12"/>
          <p:cNvCxnSpPr/>
          <p:nvPr/>
        </p:nvCxnSpPr>
        <p:spPr>
          <a:xfrm>
            <a:off x="175260" y="6316935"/>
            <a:ext cx="8831580" cy="0"/>
          </a:xfrm>
          <a:prstGeom prst="straightConnector1">
            <a:avLst/>
          </a:prstGeom>
          <a:noFill/>
          <a:ln w="12700" cap="rnd" cmpd="sng">
            <a:solidFill>
              <a:schemeClr val="dk1"/>
            </a:solidFill>
            <a:prstDash val="solid"/>
            <a:round/>
            <a:headEnd type="none" w="sm" len="sm"/>
            <a:tailEnd type="none" w="sm" len="sm"/>
          </a:ln>
        </p:spPr>
      </p:cxnSp>
      <p:sp>
        <p:nvSpPr>
          <p:cNvPr id="53" name="Google Shape;53;p12"/>
          <p:cNvSpPr/>
          <p:nvPr/>
        </p:nvSpPr>
        <p:spPr>
          <a:xfrm>
            <a:off x="142200" y="249101"/>
            <a:ext cx="8831579" cy="840455"/>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54" name="Google Shape;54;p12"/>
          <p:cNvSpPr txBox="1">
            <a:spLocks noGrp="1"/>
          </p:cNvSpPr>
          <p:nvPr>
            <p:ph type="title"/>
          </p:nvPr>
        </p:nvSpPr>
        <p:spPr>
          <a:xfrm>
            <a:off x="175260" y="292975"/>
            <a:ext cx="8746864" cy="75270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2800"/>
              <a:buFont typeface="Gill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5"/>
        <p:cNvGrpSpPr/>
        <p:nvPr/>
      </p:nvGrpSpPr>
      <p:grpSpPr>
        <a:xfrm>
          <a:off x="0" y="0"/>
          <a:ext cx="0" cy="0"/>
          <a:chOff x="0" y="0"/>
          <a:chExt cx="0" cy="0"/>
        </a:xfrm>
      </p:grpSpPr>
      <p:sp>
        <p:nvSpPr>
          <p:cNvPr id="56" name="Google Shape;56;p13"/>
          <p:cNvSpPr txBox="1">
            <a:spLocks noGrp="1"/>
          </p:cNvSpPr>
          <p:nvPr>
            <p:ph type="body" idx="1"/>
          </p:nvPr>
        </p:nvSpPr>
        <p:spPr>
          <a:xfrm>
            <a:off x="887219" y="2228003"/>
            <a:ext cx="3593500" cy="576262"/>
          </a:xfrm>
          <a:prstGeom prst="rect">
            <a:avLst/>
          </a:prstGeom>
          <a:noFill/>
          <a:ln>
            <a:noFill/>
          </a:ln>
        </p:spPr>
        <p:txBody>
          <a:bodyPr spcFirstLastPara="1" wrap="square" lIns="91425" tIns="45700" rIns="91425" bIns="45700" anchor="b" anchorCtr="0">
            <a:noAutofit/>
          </a:bodyPr>
          <a:lstStyle>
            <a:lvl1pPr marL="457200" lvl="0" indent="-228600" algn="l">
              <a:spcBef>
                <a:spcPts val="440"/>
              </a:spcBef>
              <a:spcAft>
                <a:spcPts val="0"/>
              </a:spcAft>
              <a:buSzPts val="2024"/>
              <a:buNone/>
              <a:defRPr sz="2200" b="0">
                <a:solidFill>
                  <a:schemeClr val="accent2"/>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57" name="Google Shape;57;p13"/>
          <p:cNvSpPr txBox="1">
            <a:spLocks noGrp="1"/>
          </p:cNvSpPr>
          <p:nvPr>
            <p:ph type="body" idx="2"/>
          </p:nvPr>
        </p:nvSpPr>
        <p:spPr>
          <a:xfrm>
            <a:off x="581192" y="2926051"/>
            <a:ext cx="3899527" cy="293499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8" name="Google Shape;58;p13"/>
          <p:cNvSpPr txBox="1">
            <a:spLocks noGrp="1"/>
          </p:cNvSpPr>
          <p:nvPr>
            <p:ph type="body" idx="3"/>
          </p:nvPr>
        </p:nvSpPr>
        <p:spPr>
          <a:xfrm>
            <a:off x="4969308" y="2228003"/>
            <a:ext cx="3601635" cy="576262"/>
          </a:xfrm>
          <a:prstGeom prst="rect">
            <a:avLst/>
          </a:prstGeom>
          <a:noFill/>
          <a:ln>
            <a:noFill/>
          </a:ln>
        </p:spPr>
        <p:txBody>
          <a:bodyPr spcFirstLastPara="1" wrap="square" lIns="91425" tIns="45700" rIns="91425" bIns="45700" anchor="b" anchorCtr="0">
            <a:noAutofit/>
          </a:bodyPr>
          <a:lstStyle>
            <a:lvl1pPr marL="457200" lvl="0" indent="-228600" algn="l">
              <a:spcBef>
                <a:spcPts val="440"/>
              </a:spcBef>
              <a:spcAft>
                <a:spcPts val="0"/>
              </a:spcAft>
              <a:buSzPts val="2024"/>
              <a:buNone/>
              <a:defRPr sz="2200" b="0">
                <a:solidFill>
                  <a:schemeClr val="accent2"/>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59" name="Google Shape;59;p13"/>
          <p:cNvSpPr txBox="1">
            <a:spLocks noGrp="1"/>
          </p:cNvSpPr>
          <p:nvPr>
            <p:ph type="body" idx="4"/>
          </p:nvPr>
        </p:nvSpPr>
        <p:spPr>
          <a:xfrm>
            <a:off x="4663282" y="2926051"/>
            <a:ext cx="3907662" cy="293499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60" name="Google Shape;60;p13"/>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61" name="Google Shape;61;p13"/>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3"/>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63" name="Google Shape;63;p13"/>
          <p:cNvSpPr/>
          <p:nvPr/>
        </p:nvSpPr>
        <p:spPr>
          <a:xfrm>
            <a:off x="142200" y="249101"/>
            <a:ext cx="8831579" cy="840455"/>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64" name="Google Shape;64;p13"/>
          <p:cNvSpPr txBox="1">
            <a:spLocks noGrp="1"/>
          </p:cNvSpPr>
          <p:nvPr>
            <p:ph type="title"/>
          </p:nvPr>
        </p:nvSpPr>
        <p:spPr>
          <a:xfrm>
            <a:off x="175260" y="292975"/>
            <a:ext cx="8746864" cy="75270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2800"/>
              <a:buFont typeface="Gill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5"/>
        <p:cNvGrpSpPr/>
        <p:nvPr/>
      </p:nvGrpSpPr>
      <p:grpSpPr>
        <a:xfrm>
          <a:off x="0" y="0"/>
          <a:ext cx="0" cy="0"/>
          <a:chOff x="0" y="0"/>
          <a:chExt cx="0" cy="0"/>
        </a:xfrm>
      </p:grpSpPr>
      <p:sp>
        <p:nvSpPr>
          <p:cNvPr id="66" name="Google Shape;66;p14"/>
          <p:cNvSpPr txBox="1">
            <a:spLocks noGrp="1"/>
          </p:cNvSpPr>
          <p:nvPr>
            <p:ph type="ftr" idx="11"/>
          </p:nvPr>
        </p:nvSpPr>
        <p:spPr>
          <a:xfrm>
            <a:off x="88409" y="6266485"/>
            <a:ext cx="4870585"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8236372" y="6280641"/>
            <a:ext cx="770468"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68" name="Google Shape;68;p14"/>
          <p:cNvCxnSpPr/>
          <p:nvPr/>
        </p:nvCxnSpPr>
        <p:spPr>
          <a:xfrm>
            <a:off x="175260" y="6316935"/>
            <a:ext cx="8831580" cy="0"/>
          </a:xfrm>
          <a:prstGeom prst="straightConnector1">
            <a:avLst/>
          </a:prstGeom>
          <a:noFill/>
          <a:ln w="12700" cap="rnd" cmpd="sng">
            <a:solidFill>
              <a:schemeClr val="dk1"/>
            </a:solidFill>
            <a:prstDash val="solid"/>
            <a:round/>
            <a:headEnd type="none" w="sm" len="sm"/>
            <a:tailEnd type="none" w="sm" len="sm"/>
          </a:ln>
        </p:spPr>
      </p:cxnSp>
      <p:sp>
        <p:nvSpPr>
          <p:cNvPr id="69" name="Google Shape;69;p14"/>
          <p:cNvSpPr/>
          <p:nvPr/>
        </p:nvSpPr>
        <p:spPr>
          <a:xfrm>
            <a:off x="142200" y="249101"/>
            <a:ext cx="8831579" cy="840455"/>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70" name="Google Shape;70;p14"/>
          <p:cNvSpPr txBox="1">
            <a:spLocks noGrp="1"/>
          </p:cNvSpPr>
          <p:nvPr>
            <p:ph type="title"/>
          </p:nvPr>
        </p:nvSpPr>
        <p:spPr>
          <a:xfrm>
            <a:off x="175260" y="292975"/>
            <a:ext cx="8746864" cy="75270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2800"/>
              <a:buFont typeface="Gill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1"/>
        <p:cNvGrpSpPr/>
        <p:nvPr/>
      </p:nvGrpSpPr>
      <p:grpSpPr>
        <a:xfrm>
          <a:off x="0" y="0"/>
          <a:ext cx="0" cy="0"/>
          <a:chOff x="0" y="0"/>
          <a:chExt cx="0" cy="0"/>
        </a:xfrm>
      </p:grpSpPr>
      <p:sp>
        <p:nvSpPr>
          <p:cNvPr id="72" name="Google Shape;72;p15"/>
          <p:cNvSpPr/>
          <p:nvPr/>
        </p:nvSpPr>
        <p:spPr>
          <a:xfrm>
            <a:off x="142200" y="249101"/>
            <a:ext cx="8831579" cy="840455"/>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73" name="Google Shape;73;p15"/>
          <p:cNvSpPr txBox="1">
            <a:spLocks noGrp="1"/>
          </p:cNvSpPr>
          <p:nvPr>
            <p:ph type="title"/>
          </p:nvPr>
        </p:nvSpPr>
        <p:spPr>
          <a:xfrm>
            <a:off x="175260" y="292975"/>
            <a:ext cx="8746864" cy="75270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2800"/>
              <a:buFont typeface="Gill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5"/>
          <p:cNvSpPr txBox="1">
            <a:spLocks noGrp="1"/>
          </p:cNvSpPr>
          <p:nvPr>
            <p:ph type="sldNum" idx="12"/>
          </p:nvPr>
        </p:nvSpPr>
        <p:spPr>
          <a:xfrm>
            <a:off x="8236372" y="6280641"/>
            <a:ext cx="770468"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75" name="Google Shape;75;p15"/>
          <p:cNvCxnSpPr/>
          <p:nvPr/>
        </p:nvCxnSpPr>
        <p:spPr>
          <a:xfrm>
            <a:off x="175260" y="6316935"/>
            <a:ext cx="8831580" cy="0"/>
          </a:xfrm>
          <a:prstGeom prst="straightConnector1">
            <a:avLst/>
          </a:prstGeom>
          <a:noFill/>
          <a:ln w="12700" cap="rnd" cmpd="sng">
            <a:solidFill>
              <a:schemeClr val="dk1"/>
            </a:solidFill>
            <a:prstDash val="solid"/>
            <a:round/>
            <a:headEnd type="none" w="sm" len="sm"/>
            <a:tailEnd type="none" w="sm" len="sm"/>
          </a:ln>
        </p:spPr>
      </p:cxnSp>
      <p:sp>
        <p:nvSpPr>
          <p:cNvPr id="76" name="Google Shape;76;p15"/>
          <p:cNvSpPr txBox="1">
            <a:spLocks noGrp="1"/>
          </p:cNvSpPr>
          <p:nvPr>
            <p:ph type="ftr" idx="11"/>
          </p:nvPr>
        </p:nvSpPr>
        <p:spPr>
          <a:xfrm>
            <a:off x="88409" y="6266485"/>
            <a:ext cx="4870585"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16"/>
          <p:cNvSpPr/>
          <p:nvPr/>
        </p:nvSpPr>
        <p:spPr>
          <a:xfrm>
            <a:off x="452646" y="5141973"/>
            <a:ext cx="8238707" cy="127470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6"/>
          <p:cNvSpPr txBox="1">
            <a:spLocks noGrp="1"/>
          </p:cNvSpPr>
          <p:nvPr>
            <p:ph type="title"/>
          </p:nvPr>
        </p:nvSpPr>
        <p:spPr>
          <a:xfrm>
            <a:off x="581352" y="5262296"/>
            <a:ext cx="3536625" cy="68951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DE3F"/>
              </a:buClr>
              <a:buSzPts val="2000"/>
              <a:buFont typeface="Gill Sans"/>
              <a:buNone/>
              <a:defRPr sz="2000" b="0">
                <a:solidFill>
                  <a:srgbClr val="FFDE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6"/>
          <p:cNvSpPr txBox="1">
            <a:spLocks noGrp="1"/>
          </p:cNvSpPr>
          <p:nvPr>
            <p:ph type="body" idx="1"/>
          </p:nvPr>
        </p:nvSpPr>
        <p:spPr>
          <a:xfrm>
            <a:off x="446399" y="601200"/>
            <a:ext cx="8240400" cy="4204800"/>
          </a:xfrm>
          <a:prstGeom prst="rect">
            <a:avLst/>
          </a:prstGeom>
          <a:noFill/>
          <a:ln>
            <a:noFill/>
          </a:ln>
        </p:spPr>
        <p:txBody>
          <a:bodyPr spcFirstLastPara="1" wrap="square" lIns="91425" tIns="45700" rIns="91425" bIns="45700" anchor="ctr" anchorCtr="0">
            <a:normAutofit/>
          </a:bodyPr>
          <a:lstStyle>
            <a:lvl1pPr marL="457200" lvl="0" indent="-345440" algn="l">
              <a:spcBef>
                <a:spcPts val="400"/>
              </a:spcBef>
              <a:spcAft>
                <a:spcPts val="0"/>
              </a:spcAft>
              <a:buSzPts val="1840"/>
              <a:buChar char="⬛"/>
              <a:defRPr sz="2000">
                <a:solidFill>
                  <a:schemeClr val="dk2"/>
                </a:solidFill>
              </a:defRPr>
            </a:lvl1pPr>
            <a:lvl2pPr marL="914400" lvl="1" indent="-333756" algn="l">
              <a:spcBef>
                <a:spcPts val="600"/>
              </a:spcBef>
              <a:spcAft>
                <a:spcPts val="0"/>
              </a:spcAft>
              <a:buSzPts val="1656"/>
              <a:buChar char="⬛"/>
              <a:defRPr sz="1800">
                <a:solidFill>
                  <a:schemeClr val="dk2"/>
                </a:solidFill>
              </a:defRPr>
            </a:lvl2pPr>
            <a:lvl3pPr marL="1371600" lvl="2" indent="-322072" algn="l">
              <a:spcBef>
                <a:spcPts val="600"/>
              </a:spcBef>
              <a:spcAft>
                <a:spcPts val="0"/>
              </a:spcAft>
              <a:buSzPts val="1472"/>
              <a:buChar char="⬛"/>
              <a:defRPr sz="1600">
                <a:solidFill>
                  <a:schemeClr val="dk2"/>
                </a:solidFill>
              </a:defRPr>
            </a:lvl3pPr>
            <a:lvl4pPr marL="1828800" lvl="3" indent="-310388" algn="l">
              <a:spcBef>
                <a:spcPts val="600"/>
              </a:spcBef>
              <a:spcAft>
                <a:spcPts val="0"/>
              </a:spcAft>
              <a:buSzPts val="1288"/>
              <a:buChar char="⬛"/>
              <a:defRPr sz="1400">
                <a:solidFill>
                  <a:schemeClr val="dk2"/>
                </a:solidFill>
              </a:defRPr>
            </a:lvl4pPr>
            <a:lvl5pPr marL="2286000" lvl="4" indent="-310388" algn="l">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81" name="Google Shape;81;p16"/>
          <p:cNvSpPr txBox="1">
            <a:spLocks noGrp="1"/>
          </p:cNvSpPr>
          <p:nvPr>
            <p:ph type="body" idx="2"/>
          </p:nvPr>
        </p:nvSpPr>
        <p:spPr>
          <a:xfrm>
            <a:off x="4305617" y="5262295"/>
            <a:ext cx="4265327" cy="689515"/>
          </a:xfrm>
          <a:prstGeom prst="rect">
            <a:avLst/>
          </a:prstGeom>
          <a:noFill/>
          <a:ln>
            <a:noFill/>
          </a:ln>
        </p:spPr>
        <p:txBody>
          <a:bodyPr spcFirstLastPara="1" wrap="square" lIns="91425" tIns="45700" rIns="91425" bIns="45700" anchor="ctr" anchorCtr="0">
            <a:normAutofit/>
          </a:bodyPr>
          <a:lstStyle>
            <a:lvl1pPr marL="457200" lvl="0" indent="-228600" algn="r">
              <a:spcBef>
                <a:spcPts val="220"/>
              </a:spcBef>
              <a:spcAft>
                <a:spcPts val="0"/>
              </a:spcAft>
              <a:buSzPts val="1012"/>
              <a:buNone/>
              <a:defRPr sz="1100">
                <a:solidFill>
                  <a:schemeClr val="lt1"/>
                </a:solidFill>
              </a:defRPr>
            </a:lvl1pPr>
            <a:lvl2pPr marL="914400" lvl="1" indent="-228600" algn="l">
              <a:spcBef>
                <a:spcPts val="600"/>
              </a:spcBef>
              <a:spcAft>
                <a:spcPts val="0"/>
              </a:spcAft>
              <a:buSzPts val="1012"/>
              <a:buNone/>
              <a:defRPr sz="11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82" name="Google Shape;82;p16"/>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rgbClr val="FFDE3F"/>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83" name="Google Shape;83;p16"/>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solidFill>
                  <a:srgbClr val="FFDE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6"/>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400">
                <a:solidFill>
                  <a:srgbClr val="FFDE3F"/>
                </a:solidFill>
                <a:latin typeface="Gill Sans"/>
                <a:ea typeface="Gill Sans"/>
                <a:cs typeface="Gill Sans"/>
                <a:sym typeface="Gill Sans"/>
              </a:defRPr>
            </a:lvl1pPr>
            <a:lvl2pPr marL="0" lvl="1" indent="0" algn="l">
              <a:spcBef>
                <a:spcPts val="0"/>
              </a:spcBef>
              <a:buNone/>
              <a:defRPr sz="1400">
                <a:solidFill>
                  <a:srgbClr val="FFDE3F"/>
                </a:solidFill>
                <a:latin typeface="Gill Sans"/>
                <a:ea typeface="Gill Sans"/>
                <a:cs typeface="Gill Sans"/>
                <a:sym typeface="Gill Sans"/>
              </a:defRPr>
            </a:lvl2pPr>
            <a:lvl3pPr marL="0" lvl="2" indent="0" algn="l">
              <a:spcBef>
                <a:spcPts val="0"/>
              </a:spcBef>
              <a:buNone/>
              <a:defRPr sz="1400">
                <a:solidFill>
                  <a:srgbClr val="FFDE3F"/>
                </a:solidFill>
                <a:latin typeface="Gill Sans"/>
                <a:ea typeface="Gill Sans"/>
                <a:cs typeface="Gill Sans"/>
                <a:sym typeface="Gill Sans"/>
              </a:defRPr>
            </a:lvl3pPr>
            <a:lvl4pPr marL="0" lvl="3" indent="0" algn="l">
              <a:spcBef>
                <a:spcPts val="0"/>
              </a:spcBef>
              <a:buNone/>
              <a:defRPr sz="1400">
                <a:solidFill>
                  <a:srgbClr val="FFDE3F"/>
                </a:solidFill>
                <a:latin typeface="Gill Sans"/>
                <a:ea typeface="Gill Sans"/>
                <a:cs typeface="Gill Sans"/>
                <a:sym typeface="Gill Sans"/>
              </a:defRPr>
            </a:lvl4pPr>
            <a:lvl5pPr marL="0" lvl="4" indent="0" algn="l">
              <a:spcBef>
                <a:spcPts val="0"/>
              </a:spcBef>
              <a:buNone/>
              <a:defRPr sz="1400">
                <a:solidFill>
                  <a:srgbClr val="FFDE3F"/>
                </a:solidFill>
                <a:latin typeface="Gill Sans"/>
                <a:ea typeface="Gill Sans"/>
                <a:cs typeface="Gill Sans"/>
                <a:sym typeface="Gill Sans"/>
              </a:defRPr>
            </a:lvl5pPr>
            <a:lvl6pPr marL="0" lvl="5" indent="0" algn="l">
              <a:spcBef>
                <a:spcPts val="0"/>
              </a:spcBef>
              <a:buNone/>
              <a:defRPr sz="1400">
                <a:solidFill>
                  <a:srgbClr val="FFDE3F"/>
                </a:solidFill>
                <a:latin typeface="Gill Sans"/>
                <a:ea typeface="Gill Sans"/>
                <a:cs typeface="Gill Sans"/>
                <a:sym typeface="Gill Sans"/>
              </a:defRPr>
            </a:lvl6pPr>
            <a:lvl7pPr marL="0" lvl="6" indent="0" algn="l">
              <a:spcBef>
                <a:spcPts val="0"/>
              </a:spcBef>
              <a:buNone/>
              <a:defRPr sz="1400">
                <a:solidFill>
                  <a:srgbClr val="FFDE3F"/>
                </a:solidFill>
                <a:latin typeface="Gill Sans"/>
                <a:ea typeface="Gill Sans"/>
                <a:cs typeface="Gill Sans"/>
                <a:sym typeface="Gill Sans"/>
              </a:defRPr>
            </a:lvl7pPr>
            <a:lvl8pPr marL="0" lvl="7" indent="0" algn="l">
              <a:spcBef>
                <a:spcPts val="0"/>
              </a:spcBef>
              <a:buNone/>
              <a:defRPr sz="1400">
                <a:solidFill>
                  <a:srgbClr val="FFDE3F"/>
                </a:solidFill>
                <a:latin typeface="Gill Sans"/>
                <a:ea typeface="Gill Sans"/>
                <a:cs typeface="Gill Sans"/>
                <a:sym typeface="Gill Sans"/>
              </a:defRPr>
            </a:lvl8pPr>
            <a:lvl9pPr marL="0" lvl="8" indent="0" algn="l">
              <a:spcBef>
                <a:spcPts val="0"/>
              </a:spcBef>
              <a:buNone/>
              <a:defRPr sz="1400">
                <a:solidFill>
                  <a:srgbClr val="FFDE3F"/>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581192" y="4693389"/>
            <a:ext cx="7989752"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Gill Sans"/>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7"/>
          <p:cNvSpPr>
            <a:spLocks noGrp="1"/>
          </p:cNvSpPr>
          <p:nvPr>
            <p:ph type="pic" idx="2"/>
          </p:nvPr>
        </p:nvSpPr>
        <p:spPr>
          <a:xfrm>
            <a:off x="448093" y="599725"/>
            <a:ext cx="8238706" cy="3557252"/>
          </a:xfrm>
          <a:prstGeom prst="rect">
            <a:avLst/>
          </a:prstGeom>
          <a:noFill/>
          <a:ln>
            <a:noFill/>
          </a:ln>
        </p:spPr>
        <p:txBody>
          <a:bodyPr spcFirstLastPara="1" wrap="square" lIns="91425" tIns="45700" rIns="91425" bIns="45700" anchor="t" anchorCtr="0">
            <a:normAutofit/>
          </a:bodyPr>
          <a:lstStyle>
            <a:lvl1pPr marR="0" lvl="0" algn="ctr" rtl="0">
              <a:spcBef>
                <a:spcPts val="32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1pPr>
            <a:lvl2pPr marR="0" lvl="1"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2pPr>
            <a:lvl3pPr marR="0" lvl="2"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3pPr>
            <a:lvl4pPr marR="0" lvl="3"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4pPr>
            <a:lvl5pPr marR="0" lvl="4"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5pPr>
            <a:lvl6pPr marR="0" lvl="5"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9pPr>
          </a:lstStyle>
          <a:p>
            <a:endParaRPr/>
          </a:p>
        </p:txBody>
      </p:sp>
      <p:sp>
        <p:nvSpPr>
          <p:cNvPr id="88" name="Google Shape;88;p17"/>
          <p:cNvSpPr txBox="1">
            <a:spLocks noGrp="1"/>
          </p:cNvSpPr>
          <p:nvPr>
            <p:ph type="body" idx="1"/>
          </p:nvPr>
        </p:nvSpPr>
        <p:spPr>
          <a:xfrm>
            <a:off x="581192" y="5260126"/>
            <a:ext cx="7989752" cy="598671"/>
          </a:xfrm>
          <a:prstGeom prst="rect">
            <a:avLst/>
          </a:prstGeom>
          <a:noFill/>
          <a:ln>
            <a:noFill/>
          </a:ln>
        </p:spPr>
        <p:txBody>
          <a:bodyPr spcFirstLastPara="1" wrap="square" lIns="91425" tIns="45700" rIns="91425" bIns="45700" anchor="t" anchorCtr="0">
            <a:normAutofit/>
          </a:bodyPr>
          <a:lstStyle>
            <a:lvl1pPr marL="457200" lvl="0" indent="-228600" algn="l">
              <a:spcBef>
                <a:spcPts val="240"/>
              </a:spcBef>
              <a:spcAft>
                <a:spcPts val="0"/>
              </a:spcAft>
              <a:buSzPts val="1104"/>
              <a:buNone/>
              <a:defRPr sz="1200"/>
            </a:lvl1pPr>
            <a:lvl2pPr marL="914400" lvl="1" indent="-228600" algn="l">
              <a:spcBef>
                <a:spcPts val="600"/>
              </a:spcBef>
              <a:spcAft>
                <a:spcPts val="0"/>
              </a:spcAft>
              <a:buSzPts val="1104"/>
              <a:buNone/>
              <a:defRPr sz="12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89" name="Google Shape;89;p17"/>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90" name="Google Shape;90;p17"/>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7"/>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143289" y="270616"/>
            <a:ext cx="8834991" cy="69757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Gill Sans"/>
              <a:buNone/>
              <a:defRPr sz="280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8"/>
          <p:cNvSpPr txBox="1">
            <a:spLocks noGrp="1"/>
          </p:cNvSpPr>
          <p:nvPr>
            <p:ph type="body" idx="1"/>
          </p:nvPr>
        </p:nvSpPr>
        <p:spPr>
          <a:xfrm>
            <a:off x="143289" y="1059264"/>
            <a:ext cx="8834991" cy="4823824"/>
          </a:xfrm>
          <a:prstGeom prst="rect">
            <a:avLst/>
          </a:prstGeom>
          <a:noFill/>
          <a:ln>
            <a:noFill/>
          </a:ln>
        </p:spPr>
        <p:txBody>
          <a:bodyPr spcFirstLastPara="1" wrap="square" lIns="91425" tIns="45700" rIns="91425" bIns="45700" anchor="t" anchorCtr="0">
            <a:normAutofit/>
          </a:bodyPr>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Gill Sans"/>
                <a:ea typeface="Gill Sans"/>
                <a:cs typeface="Gill Sans"/>
                <a:sym typeface="Gill Sans"/>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Gill Sans"/>
                <a:ea typeface="Gill Sans"/>
                <a:cs typeface="Gill Sans"/>
                <a:sym typeface="Gill Sans"/>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Gill Sans"/>
                <a:ea typeface="Gill Sans"/>
                <a:cs typeface="Gill Sans"/>
                <a:sym typeface="Gill Sans"/>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8"/>
          <p:cNvSpPr/>
          <p:nvPr/>
        </p:nvSpPr>
        <p:spPr>
          <a:xfrm>
            <a:off x="143290" y="111873"/>
            <a:ext cx="2926080" cy="108000"/>
          </a:xfrm>
          <a:prstGeom prst="rect">
            <a:avLst/>
          </a:prstGeom>
          <a:solidFill>
            <a:srgbClr val="65D7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13" name="Google Shape;13;p8"/>
          <p:cNvSpPr/>
          <p:nvPr/>
        </p:nvSpPr>
        <p:spPr>
          <a:xfrm>
            <a:off x="6052201" y="111873"/>
            <a:ext cx="2926080" cy="108000"/>
          </a:xfrm>
          <a:prstGeom prst="rect">
            <a:avLst/>
          </a:prstGeom>
          <a:solidFill>
            <a:srgbClr val="FFD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8"/>
          <p:cNvSpPr/>
          <p:nvPr/>
        </p:nvSpPr>
        <p:spPr>
          <a:xfrm>
            <a:off x="3097745" y="111873"/>
            <a:ext cx="2926080" cy="108000"/>
          </a:xfrm>
          <a:prstGeom prst="rect">
            <a:avLst/>
          </a:prstGeom>
          <a:solidFill>
            <a:srgbClr val="961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8"/>
          <p:cNvSpPr txBox="1">
            <a:spLocks noGrp="1"/>
          </p:cNvSpPr>
          <p:nvPr>
            <p:ph type="ftr" idx="11"/>
          </p:nvPr>
        </p:nvSpPr>
        <p:spPr>
          <a:xfrm>
            <a:off x="88409" y="6266485"/>
            <a:ext cx="487058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6" name="Google Shape;16;p8"/>
          <p:cNvSpPr txBox="1">
            <a:spLocks noGrp="1"/>
          </p:cNvSpPr>
          <p:nvPr>
            <p:ph type="sldNum" idx="12"/>
          </p:nvPr>
        </p:nvSpPr>
        <p:spPr>
          <a:xfrm>
            <a:off x="8236372" y="6280641"/>
            <a:ext cx="770468"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400" b="0" u="none">
                <a:solidFill>
                  <a:schemeClr val="dk1"/>
                </a:solidFill>
                <a:latin typeface="Gill Sans"/>
                <a:ea typeface="Gill Sans"/>
                <a:cs typeface="Gill Sans"/>
                <a:sym typeface="Gill Sans"/>
              </a:defRPr>
            </a:lvl1pPr>
            <a:lvl2pPr marL="0" marR="0" lvl="1" indent="0" algn="l" rtl="0">
              <a:spcBef>
                <a:spcPts val="0"/>
              </a:spcBef>
              <a:buNone/>
              <a:defRPr sz="1400" b="0" u="none">
                <a:solidFill>
                  <a:schemeClr val="dk1"/>
                </a:solidFill>
                <a:latin typeface="Gill Sans"/>
                <a:ea typeface="Gill Sans"/>
                <a:cs typeface="Gill Sans"/>
                <a:sym typeface="Gill Sans"/>
              </a:defRPr>
            </a:lvl2pPr>
            <a:lvl3pPr marL="0" marR="0" lvl="2" indent="0" algn="l" rtl="0">
              <a:spcBef>
                <a:spcPts val="0"/>
              </a:spcBef>
              <a:buNone/>
              <a:defRPr sz="1400" b="0" u="none">
                <a:solidFill>
                  <a:schemeClr val="dk1"/>
                </a:solidFill>
                <a:latin typeface="Gill Sans"/>
                <a:ea typeface="Gill Sans"/>
                <a:cs typeface="Gill Sans"/>
                <a:sym typeface="Gill Sans"/>
              </a:defRPr>
            </a:lvl3pPr>
            <a:lvl4pPr marL="0" marR="0" lvl="3" indent="0" algn="l" rtl="0">
              <a:spcBef>
                <a:spcPts val="0"/>
              </a:spcBef>
              <a:buNone/>
              <a:defRPr sz="1400" b="0" u="none">
                <a:solidFill>
                  <a:schemeClr val="dk1"/>
                </a:solidFill>
                <a:latin typeface="Gill Sans"/>
                <a:ea typeface="Gill Sans"/>
                <a:cs typeface="Gill Sans"/>
                <a:sym typeface="Gill Sans"/>
              </a:defRPr>
            </a:lvl4pPr>
            <a:lvl5pPr marL="0" marR="0" lvl="4" indent="0" algn="l" rtl="0">
              <a:spcBef>
                <a:spcPts val="0"/>
              </a:spcBef>
              <a:buNone/>
              <a:defRPr sz="1400" b="0" u="none">
                <a:solidFill>
                  <a:schemeClr val="dk1"/>
                </a:solidFill>
                <a:latin typeface="Gill Sans"/>
                <a:ea typeface="Gill Sans"/>
                <a:cs typeface="Gill Sans"/>
                <a:sym typeface="Gill Sans"/>
              </a:defRPr>
            </a:lvl5pPr>
            <a:lvl6pPr marL="0" marR="0" lvl="5" indent="0" algn="l" rtl="0">
              <a:spcBef>
                <a:spcPts val="0"/>
              </a:spcBef>
              <a:buNone/>
              <a:defRPr sz="1400" b="0" u="none">
                <a:solidFill>
                  <a:schemeClr val="dk1"/>
                </a:solidFill>
                <a:latin typeface="Gill Sans"/>
                <a:ea typeface="Gill Sans"/>
                <a:cs typeface="Gill Sans"/>
                <a:sym typeface="Gill Sans"/>
              </a:defRPr>
            </a:lvl6pPr>
            <a:lvl7pPr marL="0" marR="0" lvl="6" indent="0" algn="l" rtl="0">
              <a:spcBef>
                <a:spcPts val="0"/>
              </a:spcBef>
              <a:buNone/>
              <a:defRPr sz="1400" b="0" u="none">
                <a:solidFill>
                  <a:schemeClr val="dk1"/>
                </a:solidFill>
                <a:latin typeface="Gill Sans"/>
                <a:ea typeface="Gill Sans"/>
                <a:cs typeface="Gill Sans"/>
                <a:sym typeface="Gill Sans"/>
              </a:defRPr>
            </a:lvl7pPr>
            <a:lvl8pPr marL="0" marR="0" lvl="7" indent="0" algn="l" rtl="0">
              <a:spcBef>
                <a:spcPts val="0"/>
              </a:spcBef>
              <a:buNone/>
              <a:defRPr sz="1400" b="0" u="none">
                <a:solidFill>
                  <a:schemeClr val="dk1"/>
                </a:solidFill>
                <a:latin typeface="Gill Sans"/>
                <a:ea typeface="Gill Sans"/>
                <a:cs typeface="Gill Sans"/>
                <a:sym typeface="Gill Sans"/>
              </a:defRPr>
            </a:lvl8pPr>
            <a:lvl9pPr marL="0" marR="0" lvl="8" indent="0" algn="l" rtl="0">
              <a:spcBef>
                <a:spcPts val="0"/>
              </a:spcBef>
              <a:buNone/>
              <a:defRPr sz="1400" b="0" u="none">
                <a:solidFill>
                  <a:schemeClr val="dk1"/>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cxnSp>
        <p:nvCxnSpPr>
          <p:cNvPr id="17" name="Google Shape;17;p8"/>
          <p:cNvCxnSpPr/>
          <p:nvPr/>
        </p:nvCxnSpPr>
        <p:spPr>
          <a:xfrm>
            <a:off x="175260" y="6316935"/>
            <a:ext cx="8831580" cy="0"/>
          </a:xfrm>
          <a:prstGeom prst="straightConnector1">
            <a:avLst/>
          </a:prstGeom>
          <a:noFill/>
          <a:ln w="12700" cap="rnd"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ducation.lego.com/en-us/lessons/prime-competition-ready/assembling-an-advanced-driving-bas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primelessons.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www.primelessons.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creativecommons.org/licenses/by-nc-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ctrTitle"/>
          </p:nvPr>
        </p:nvSpPr>
        <p:spPr>
          <a:xfrm>
            <a:off x="242754" y="2300865"/>
            <a:ext cx="5815852" cy="1504844"/>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3600"/>
              <a:buFont typeface="Gill Sans"/>
              <a:buNone/>
            </a:pPr>
            <a:r>
              <a:rPr lang="en-US"/>
              <a:t>CONTRUINDO UM ROBÔ</a:t>
            </a:r>
            <a:endParaRPr/>
          </a:p>
        </p:txBody>
      </p:sp>
      <p:sp>
        <p:nvSpPr>
          <p:cNvPr id="111" name="Google Shape;111;p1"/>
          <p:cNvSpPr txBox="1">
            <a:spLocks noGrp="1"/>
          </p:cNvSpPr>
          <p:nvPr>
            <p:ph type="subTitle" idx="1"/>
          </p:nvPr>
        </p:nvSpPr>
        <p:spPr>
          <a:xfrm>
            <a:off x="316712" y="3800535"/>
            <a:ext cx="5741894" cy="59032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72"/>
              <a:buNone/>
            </a:pPr>
            <a:r>
              <a:rPr lang="en-US" dirty="0"/>
              <a:t>POR SANJAY E ARVIND SESHAN</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
          <p:cNvSpPr txBox="1">
            <a:spLocks noGrp="1"/>
          </p:cNvSpPr>
          <p:nvPr>
            <p:ph type="title"/>
          </p:nvPr>
        </p:nvSpPr>
        <p:spPr>
          <a:xfrm>
            <a:off x="175260" y="292975"/>
            <a:ext cx="8746864" cy="75270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Font typeface="Gill Sans"/>
              <a:buNone/>
            </a:pPr>
            <a:r>
              <a:rPr lang="en-US"/>
              <a:t>ROBÔ SPIKE PRIME</a:t>
            </a:r>
            <a:endParaRPr/>
          </a:p>
        </p:txBody>
      </p:sp>
      <p:sp>
        <p:nvSpPr>
          <p:cNvPr id="117" name="Google Shape;117;p2"/>
          <p:cNvSpPr txBox="1">
            <a:spLocks noGrp="1"/>
          </p:cNvSpPr>
          <p:nvPr>
            <p:ph type="ftr" idx="11"/>
          </p:nvPr>
        </p:nvSpPr>
        <p:spPr>
          <a:xfrm>
            <a:off x="88409" y="6320275"/>
            <a:ext cx="4870585"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Copyright © 2020 SPIKE Prime Lessons (primelessons.org) CC-BY-NC-SA.  (Last edit: 06/06/2020)</a:t>
            </a:r>
            <a:endParaRPr/>
          </a:p>
        </p:txBody>
      </p:sp>
      <p:sp>
        <p:nvSpPr>
          <p:cNvPr id="118" name="Google Shape;118;p2"/>
          <p:cNvSpPr txBox="1">
            <a:spLocks noGrp="1"/>
          </p:cNvSpPr>
          <p:nvPr>
            <p:ph type="sldNum" idx="12"/>
          </p:nvPr>
        </p:nvSpPr>
        <p:spPr>
          <a:xfrm>
            <a:off x="8236372" y="6325466"/>
            <a:ext cx="770468"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a:t>
            </a:fld>
            <a:endParaRPr/>
          </a:p>
        </p:txBody>
      </p:sp>
      <p:sp>
        <p:nvSpPr>
          <p:cNvPr id="119" name="Google Shape;119;p2"/>
          <p:cNvSpPr txBox="1">
            <a:spLocks noGrp="1"/>
          </p:cNvSpPr>
          <p:nvPr>
            <p:ph type="body" idx="1"/>
          </p:nvPr>
        </p:nvSpPr>
        <p:spPr>
          <a:xfrm>
            <a:off x="155088" y="1140006"/>
            <a:ext cx="4108302" cy="5082601"/>
          </a:xfrm>
          <a:prstGeom prst="rect">
            <a:avLst/>
          </a:prstGeom>
          <a:noFill/>
          <a:ln>
            <a:noFill/>
          </a:ln>
        </p:spPr>
        <p:txBody>
          <a:bodyPr spcFirstLastPara="1" wrap="square" lIns="91425" tIns="45700" rIns="91425" bIns="45700" anchor="t" anchorCtr="0">
            <a:normAutofit/>
          </a:bodyPr>
          <a:lstStyle/>
          <a:p>
            <a:pPr marL="306000" lvl="0" indent="-306000" algn="l" rtl="0">
              <a:lnSpc>
                <a:spcPct val="90000"/>
              </a:lnSpc>
              <a:spcBef>
                <a:spcPts val="0"/>
              </a:spcBef>
              <a:spcAft>
                <a:spcPts val="0"/>
              </a:spcAft>
              <a:buSzPts val="1656"/>
              <a:buChar char="⬛"/>
            </a:pPr>
            <a:r>
              <a:rPr lang="en-US"/>
              <a:t>Para nossas lições, um robô básico com dois motores de movimentação seria o ideal. Você pode conectar sensores e motores adicionais conforme necessário</a:t>
            </a:r>
            <a:endParaRPr/>
          </a:p>
          <a:p>
            <a:pPr marL="306000" lvl="0" indent="-306000" algn="l" rtl="0">
              <a:lnSpc>
                <a:spcPct val="90000"/>
              </a:lnSpc>
              <a:spcBef>
                <a:spcPts val="960"/>
              </a:spcBef>
              <a:spcAft>
                <a:spcPts val="0"/>
              </a:spcAft>
              <a:buSzPts val="1656"/>
              <a:buChar char="⬛"/>
            </a:pPr>
            <a:r>
              <a:rPr lang="en-US"/>
              <a:t>Fornecemos instruções de construção para um robô de treinamento básico com todos os motores e sensores do SPIKE Prime conectados. (Droid bot IV)</a:t>
            </a:r>
            <a:endParaRPr/>
          </a:p>
          <a:p>
            <a:pPr marL="306000" lvl="0" indent="-306000" algn="l" rtl="0">
              <a:lnSpc>
                <a:spcPct val="90000"/>
              </a:lnSpc>
              <a:spcBef>
                <a:spcPts val="960"/>
              </a:spcBef>
              <a:spcAft>
                <a:spcPts val="0"/>
              </a:spcAft>
              <a:buSzPts val="1656"/>
              <a:buChar char="⬛"/>
            </a:pPr>
            <a:r>
              <a:rPr lang="en-US"/>
              <a:t>Conforme aumentamos nosso conteúdo adicionaremos novos modelos de treino.</a:t>
            </a:r>
            <a:endParaRPr/>
          </a:p>
          <a:p>
            <a:pPr marL="306000" lvl="0" indent="-306000" algn="l" rtl="0">
              <a:lnSpc>
                <a:spcPct val="90000"/>
              </a:lnSpc>
              <a:spcBef>
                <a:spcPts val="960"/>
              </a:spcBef>
              <a:spcAft>
                <a:spcPts val="0"/>
              </a:spcAft>
              <a:buSzPts val="1656"/>
              <a:buChar char="⬛"/>
            </a:pPr>
            <a:r>
              <a:rPr lang="en-US"/>
              <a:t>Não importa o robô que você use preste atenção nas portas dos motores e sensores usadas para a solução do desafio.</a:t>
            </a:r>
            <a:endParaRPr/>
          </a:p>
          <a:p>
            <a:pPr marL="0" lvl="0" indent="0" algn="l" rtl="0">
              <a:lnSpc>
                <a:spcPct val="90000"/>
              </a:lnSpc>
              <a:spcBef>
                <a:spcPts val="960"/>
              </a:spcBef>
              <a:spcAft>
                <a:spcPts val="0"/>
              </a:spcAft>
              <a:buSzPts val="1656"/>
              <a:buNone/>
            </a:pPr>
            <a:endParaRPr/>
          </a:p>
        </p:txBody>
      </p:sp>
      <p:sp>
        <p:nvSpPr>
          <p:cNvPr id="120" name="Google Shape;120;p2"/>
          <p:cNvSpPr txBox="1"/>
          <p:nvPr/>
        </p:nvSpPr>
        <p:spPr>
          <a:xfrm>
            <a:off x="6801511" y="1865277"/>
            <a:ext cx="141374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Gill Sans"/>
                <a:ea typeface="Gill Sans"/>
                <a:cs typeface="Gill Sans"/>
                <a:sym typeface="Gill Sans"/>
              </a:rPr>
              <a:t>Droid Bot IV</a:t>
            </a:r>
            <a:endParaRPr/>
          </a:p>
        </p:txBody>
      </p:sp>
      <p:pic>
        <p:nvPicPr>
          <p:cNvPr id="121" name="Google Shape;121;p2" descr="A picture containing toy, cake, truck, indoor&#10;&#10;Description automatically generated"/>
          <p:cNvPicPr preferRelativeResize="0"/>
          <p:nvPr/>
        </p:nvPicPr>
        <p:blipFill rotWithShape="1">
          <a:blip r:embed="rId3">
            <a:alphaModFix/>
          </a:blip>
          <a:srcRect/>
          <a:stretch/>
        </p:blipFill>
        <p:spPr>
          <a:xfrm>
            <a:off x="3916142" y="1952093"/>
            <a:ext cx="5005982" cy="37544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txBox="1">
            <a:spLocks noGrp="1"/>
          </p:cNvSpPr>
          <p:nvPr>
            <p:ph type="title"/>
          </p:nvPr>
        </p:nvSpPr>
        <p:spPr>
          <a:xfrm>
            <a:off x="175260" y="292975"/>
            <a:ext cx="8746864" cy="75270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Font typeface="Gill Sans"/>
              <a:buNone/>
            </a:pPr>
            <a:r>
              <a:rPr lang="en-US"/>
              <a:t>DROID BOT IV</a:t>
            </a:r>
            <a:endParaRPr/>
          </a:p>
        </p:txBody>
      </p:sp>
      <p:sp>
        <p:nvSpPr>
          <p:cNvPr id="127" name="Google Shape;127;p3"/>
          <p:cNvSpPr txBox="1">
            <a:spLocks noGrp="1"/>
          </p:cNvSpPr>
          <p:nvPr>
            <p:ph type="body" idx="1"/>
          </p:nvPr>
        </p:nvSpPr>
        <p:spPr>
          <a:xfrm>
            <a:off x="155088" y="1140006"/>
            <a:ext cx="8831580" cy="5082601"/>
          </a:xfrm>
          <a:prstGeom prst="rect">
            <a:avLst/>
          </a:prstGeom>
          <a:noFill/>
          <a:ln>
            <a:noFill/>
          </a:ln>
        </p:spPr>
        <p:txBody>
          <a:bodyPr spcFirstLastPara="1" wrap="square" lIns="91425" tIns="45700" rIns="91425" bIns="45700" anchor="t" anchorCtr="0">
            <a:normAutofit/>
          </a:bodyPr>
          <a:lstStyle/>
          <a:p>
            <a:pPr marL="306000" lvl="0" indent="-306000" algn="l" rtl="0">
              <a:spcBef>
                <a:spcPts val="0"/>
              </a:spcBef>
              <a:spcAft>
                <a:spcPts val="0"/>
              </a:spcAft>
              <a:buSzPts val="1656"/>
              <a:buChar char="⬛"/>
            </a:pPr>
            <a:r>
              <a:rPr lang="en-US"/>
              <a:t>Droid bot IV é o nosso robô de treino personalizado</a:t>
            </a:r>
            <a:endParaRPr/>
          </a:p>
          <a:p>
            <a:pPr marL="306000" lvl="0" indent="-306000" algn="l" rtl="0">
              <a:spcBef>
                <a:spcPts val="960"/>
              </a:spcBef>
              <a:spcAft>
                <a:spcPts val="0"/>
              </a:spcAft>
              <a:buSzPts val="1656"/>
              <a:buChar char="⬛"/>
            </a:pPr>
            <a:r>
              <a:rPr lang="en-US"/>
              <a:t>Ele usa somente peças do kit SPIKE Prime (45678). Não é preciso o kit de expansão.</a:t>
            </a:r>
            <a:endParaRPr/>
          </a:p>
          <a:p>
            <a:pPr marL="306000" lvl="0" indent="-306000" algn="l" rtl="0">
              <a:spcBef>
                <a:spcPts val="960"/>
              </a:spcBef>
              <a:spcAft>
                <a:spcPts val="0"/>
              </a:spcAft>
              <a:buSzPts val="1656"/>
              <a:buChar char="⬛"/>
            </a:pPr>
            <a:r>
              <a:rPr lang="en-US"/>
              <a:t>Todos os sensores estão pré-montados para o uso em nossos tutoriais.</a:t>
            </a:r>
            <a:endParaRPr/>
          </a:p>
          <a:p>
            <a:pPr marL="306000" lvl="0" indent="-306000" algn="l" rtl="0">
              <a:spcBef>
                <a:spcPts val="960"/>
              </a:spcBef>
              <a:spcAft>
                <a:spcPts val="0"/>
              </a:spcAft>
              <a:buSzPts val="1656"/>
              <a:buChar char="⬛"/>
            </a:pPr>
            <a:r>
              <a:rPr lang="en-US"/>
              <a:t>O tamanho da roda é 56mm e os motores e sensores estão conectados como mostrados abaixo.</a:t>
            </a:r>
            <a:endParaRPr/>
          </a:p>
          <a:p>
            <a:pPr marL="306000" lvl="0" indent="-306000" algn="l" rtl="0">
              <a:spcBef>
                <a:spcPts val="960"/>
              </a:spcBef>
              <a:spcAft>
                <a:spcPts val="0"/>
              </a:spcAft>
              <a:buSzPts val="1656"/>
              <a:buChar char="⬛"/>
            </a:pPr>
            <a:r>
              <a:rPr lang="en-US"/>
              <a:t>Instruções de montagem estão disponíveis para este robô.</a:t>
            </a:r>
            <a:endParaRPr/>
          </a:p>
        </p:txBody>
      </p:sp>
      <p:sp>
        <p:nvSpPr>
          <p:cNvPr id="128" name="Google Shape;128;p3"/>
          <p:cNvSpPr txBox="1">
            <a:spLocks noGrp="1"/>
          </p:cNvSpPr>
          <p:nvPr>
            <p:ph type="ftr" idx="11"/>
          </p:nvPr>
        </p:nvSpPr>
        <p:spPr>
          <a:xfrm>
            <a:off x="88409" y="6320275"/>
            <a:ext cx="4870585"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Copyright © 2020 SPIKE Prime Lessons (primelessons.org) CC-BY-NC-SA.  (Last edit: 06/06/2020)</a:t>
            </a:r>
            <a:endParaRPr/>
          </a:p>
          <a:p>
            <a:pPr marL="0" lvl="0" indent="0" algn="l" rtl="0">
              <a:spcBef>
                <a:spcPts val="0"/>
              </a:spcBef>
              <a:spcAft>
                <a:spcPts val="0"/>
              </a:spcAft>
              <a:buNone/>
            </a:pPr>
            <a:endParaRPr/>
          </a:p>
        </p:txBody>
      </p:sp>
      <p:sp>
        <p:nvSpPr>
          <p:cNvPr id="129" name="Google Shape;129;p3"/>
          <p:cNvSpPr txBox="1">
            <a:spLocks noGrp="1"/>
          </p:cNvSpPr>
          <p:nvPr>
            <p:ph type="sldNum" idx="12"/>
          </p:nvPr>
        </p:nvSpPr>
        <p:spPr>
          <a:xfrm>
            <a:off x="8236372" y="6325466"/>
            <a:ext cx="770468"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3</a:t>
            </a:fld>
            <a:endParaRPr/>
          </a:p>
        </p:txBody>
      </p:sp>
      <p:grpSp>
        <p:nvGrpSpPr>
          <p:cNvPr id="130" name="Google Shape;130;p3"/>
          <p:cNvGrpSpPr/>
          <p:nvPr/>
        </p:nvGrpSpPr>
        <p:grpSpPr>
          <a:xfrm>
            <a:off x="429977" y="3602040"/>
            <a:ext cx="3427528" cy="2475398"/>
            <a:chOff x="429977" y="3602040"/>
            <a:chExt cx="3427528" cy="2475398"/>
          </a:xfrm>
        </p:grpSpPr>
        <p:pic>
          <p:nvPicPr>
            <p:cNvPr id="131" name="Google Shape;131;p3"/>
            <p:cNvPicPr preferRelativeResize="0"/>
            <p:nvPr/>
          </p:nvPicPr>
          <p:blipFill rotWithShape="1">
            <a:blip r:embed="rId3">
              <a:alphaModFix/>
            </a:blip>
            <a:srcRect/>
            <a:stretch/>
          </p:blipFill>
          <p:spPr>
            <a:xfrm>
              <a:off x="429977" y="3636133"/>
              <a:ext cx="3427528" cy="2441305"/>
            </a:xfrm>
            <a:prstGeom prst="rect">
              <a:avLst/>
            </a:prstGeom>
            <a:noFill/>
            <a:ln>
              <a:noFill/>
            </a:ln>
          </p:spPr>
        </p:pic>
        <p:pic>
          <p:nvPicPr>
            <p:cNvPr id="132" name="Google Shape;132;p3"/>
            <p:cNvPicPr preferRelativeResize="0"/>
            <p:nvPr/>
          </p:nvPicPr>
          <p:blipFill rotWithShape="1">
            <a:blip r:embed="rId3">
              <a:alphaModFix/>
            </a:blip>
            <a:srcRect l="2931" t="41763" r="89451" b="40296"/>
            <a:stretch/>
          </p:blipFill>
          <p:spPr>
            <a:xfrm>
              <a:off x="545686" y="3995697"/>
              <a:ext cx="261138" cy="437990"/>
            </a:xfrm>
            <a:prstGeom prst="rect">
              <a:avLst/>
            </a:prstGeom>
            <a:noFill/>
            <a:ln>
              <a:noFill/>
            </a:ln>
          </p:spPr>
        </p:pic>
        <p:pic>
          <p:nvPicPr>
            <p:cNvPr id="133" name="Google Shape;133;p3"/>
            <p:cNvPicPr preferRelativeResize="0"/>
            <p:nvPr/>
          </p:nvPicPr>
          <p:blipFill rotWithShape="1">
            <a:blip r:embed="rId3">
              <a:alphaModFix/>
            </a:blip>
            <a:srcRect l="2931" t="41763" r="89451" b="40296"/>
            <a:stretch/>
          </p:blipFill>
          <p:spPr>
            <a:xfrm>
              <a:off x="552209" y="5349114"/>
              <a:ext cx="261138" cy="437990"/>
            </a:xfrm>
            <a:prstGeom prst="rect">
              <a:avLst/>
            </a:prstGeom>
            <a:noFill/>
            <a:ln>
              <a:noFill/>
            </a:ln>
          </p:spPr>
        </p:pic>
        <p:pic>
          <p:nvPicPr>
            <p:cNvPr id="134" name="Google Shape;134;p3"/>
            <p:cNvPicPr preferRelativeResize="0"/>
            <p:nvPr/>
          </p:nvPicPr>
          <p:blipFill rotWithShape="1">
            <a:blip r:embed="rId3">
              <a:alphaModFix/>
            </a:blip>
            <a:srcRect l="2946" t="67607" r="87638" b="14723"/>
            <a:stretch/>
          </p:blipFill>
          <p:spPr>
            <a:xfrm>
              <a:off x="3417212" y="4654883"/>
              <a:ext cx="322729" cy="431379"/>
            </a:xfrm>
            <a:prstGeom prst="rect">
              <a:avLst/>
            </a:prstGeom>
            <a:noFill/>
            <a:ln>
              <a:noFill/>
            </a:ln>
          </p:spPr>
        </p:pic>
        <p:pic>
          <p:nvPicPr>
            <p:cNvPr id="135" name="Google Shape;135;p3"/>
            <p:cNvPicPr preferRelativeResize="0"/>
            <p:nvPr/>
          </p:nvPicPr>
          <p:blipFill rotWithShape="1">
            <a:blip r:embed="rId4">
              <a:alphaModFix/>
            </a:blip>
            <a:srcRect l="87054" t="68768" r="2319" b="18668"/>
            <a:stretch/>
          </p:blipFill>
          <p:spPr>
            <a:xfrm>
              <a:off x="437751" y="4684434"/>
              <a:ext cx="424984" cy="344697"/>
            </a:xfrm>
            <a:prstGeom prst="rect">
              <a:avLst/>
            </a:prstGeom>
            <a:noFill/>
            <a:ln>
              <a:noFill/>
            </a:ln>
          </p:spPr>
        </p:pic>
        <p:pic>
          <p:nvPicPr>
            <p:cNvPr id="136" name="Google Shape;136;p3"/>
            <p:cNvPicPr preferRelativeResize="0"/>
            <p:nvPr/>
          </p:nvPicPr>
          <p:blipFill rotWithShape="1">
            <a:blip r:embed="rId4">
              <a:alphaModFix/>
            </a:blip>
            <a:srcRect l="4675" t="12560" r="86825" b="74720"/>
            <a:stretch/>
          </p:blipFill>
          <p:spPr>
            <a:xfrm>
              <a:off x="3437514" y="5349114"/>
              <a:ext cx="296762" cy="304720"/>
            </a:xfrm>
            <a:prstGeom prst="rect">
              <a:avLst/>
            </a:prstGeom>
            <a:noFill/>
            <a:ln>
              <a:noFill/>
            </a:ln>
          </p:spPr>
        </p:pic>
        <p:sp>
          <p:nvSpPr>
            <p:cNvPr id="137" name="Google Shape;137;p3"/>
            <p:cNvSpPr txBox="1"/>
            <p:nvPr/>
          </p:nvSpPr>
          <p:spPr>
            <a:xfrm>
              <a:off x="733160" y="3602040"/>
              <a:ext cx="2821162"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Gill Sans"/>
                  <a:ea typeface="Gill Sans"/>
                  <a:cs typeface="Gill Sans"/>
                  <a:sym typeface="Gill Sans"/>
                </a:rPr>
                <a:t>Droid Bot IV configuração de portas</a:t>
              </a:r>
              <a:endParaRPr sz="1100" b="1">
                <a:solidFill>
                  <a:schemeClr val="dk1"/>
                </a:solidFill>
                <a:latin typeface="Gill Sans"/>
                <a:ea typeface="Gill Sans"/>
                <a:cs typeface="Gill Sans"/>
                <a:sym typeface="Gill San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4"/>
          <p:cNvSpPr txBox="1">
            <a:spLocks noGrp="1"/>
          </p:cNvSpPr>
          <p:nvPr>
            <p:ph type="title"/>
          </p:nvPr>
        </p:nvSpPr>
        <p:spPr>
          <a:xfrm>
            <a:off x="175260" y="292975"/>
            <a:ext cx="8746864" cy="75270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Font typeface="Gill Sans"/>
              <a:buNone/>
            </a:pPr>
            <a:r>
              <a:rPr lang="en-US"/>
              <a:t>DROID BOT IV GUIA DE PORTAS</a:t>
            </a:r>
            <a:endParaRPr/>
          </a:p>
        </p:txBody>
      </p:sp>
      <p:pic>
        <p:nvPicPr>
          <p:cNvPr id="143" name="Google Shape;143;p4" descr="A picture containing truck, car, white, street&#10;&#10;Description automatically generated"/>
          <p:cNvPicPr preferRelativeResize="0">
            <a:picLocks noGrp="1"/>
          </p:cNvPicPr>
          <p:nvPr>
            <p:ph type="body" idx="1"/>
          </p:nvPr>
        </p:nvPicPr>
        <p:blipFill rotWithShape="1">
          <a:blip r:embed="rId3">
            <a:alphaModFix/>
          </a:blip>
          <a:srcRect/>
          <a:stretch/>
        </p:blipFill>
        <p:spPr>
          <a:xfrm>
            <a:off x="1653100" y="1141390"/>
            <a:ext cx="5083175" cy="5083175"/>
          </a:xfrm>
          <a:prstGeom prst="rect">
            <a:avLst/>
          </a:prstGeom>
          <a:noFill/>
          <a:ln>
            <a:noFill/>
          </a:ln>
        </p:spPr>
      </p:pic>
      <p:sp>
        <p:nvSpPr>
          <p:cNvPr id="144" name="Google Shape;144;p4"/>
          <p:cNvSpPr txBox="1">
            <a:spLocks noGrp="1"/>
          </p:cNvSpPr>
          <p:nvPr>
            <p:ph type="ftr" idx="11"/>
          </p:nvPr>
        </p:nvSpPr>
        <p:spPr>
          <a:xfrm>
            <a:off x="88409" y="6320275"/>
            <a:ext cx="4870585"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Copyright © 2020 SPIKE Prime Lessons (primelessons.org) CC-BY-NC-SA.  (Last edit: 06/06/2020)</a:t>
            </a:r>
            <a:endParaRPr/>
          </a:p>
          <a:p>
            <a:pPr marL="0" lvl="0" indent="0" algn="l" rtl="0">
              <a:spcBef>
                <a:spcPts val="0"/>
              </a:spcBef>
              <a:spcAft>
                <a:spcPts val="0"/>
              </a:spcAft>
              <a:buNone/>
            </a:pPr>
            <a:endParaRPr/>
          </a:p>
        </p:txBody>
      </p:sp>
      <p:sp>
        <p:nvSpPr>
          <p:cNvPr id="145" name="Google Shape;145;p4"/>
          <p:cNvSpPr txBox="1">
            <a:spLocks noGrp="1"/>
          </p:cNvSpPr>
          <p:nvPr>
            <p:ph type="sldNum" idx="12"/>
          </p:nvPr>
        </p:nvSpPr>
        <p:spPr>
          <a:xfrm>
            <a:off x="8236372" y="6325466"/>
            <a:ext cx="770468"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4</a:t>
            </a:fld>
            <a:endParaRPr/>
          </a:p>
        </p:txBody>
      </p:sp>
      <p:sp>
        <p:nvSpPr>
          <p:cNvPr id="146" name="Google Shape;146;p4"/>
          <p:cNvSpPr txBox="1"/>
          <p:nvPr/>
        </p:nvSpPr>
        <p:spPr>
          <a:xfrm>
            <a:off x="2429435" y="1262244"/>
            <a:ext cx="19543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Gill Sans"/>
                <a:ea typeface="Gill Sans"/>
                <a:cs typeface="Gill Sans"/>
                <a:sym typeface="Gill Sans"/>
              </a:rPr>
              <a:t>A</a:t>
            </a:r>
            <a:r>
              <a:rPr lang="en-US" sz="1800">
                <a:solidFill>
                  <a:schemeClr val="dk1"/>
                </a:solidFill>
                <a:latin typeface="Gill Sans"/>
                <a:ea typeface="Gill Sans"/>
                <a:cs typeface="Gill Sans"/>
                <a:sym typeface="Gill Sans"/>
              </a:rPr>
              <a:t>: Motor Médio</a:t>
            </a:r>
            <a:endParaRPr sz="1800">
              <a:solidFill>
                <a:schemeClr val="dk1"/>
              </a:solidFill>
              <a:latin typeface="Gill Sans"/>
              <a:ea typeface="Gill Sans"/>
              <a:cs typeface="Gill Sans"/>
              <a:sym typeface="Gill Sans"/>
            </a:endParaRPr>
          </a:p>
        </p:txBody>
      </p:sp>
      <p:sp>
        <p:nvSpPr>
          <p:cNvPr id="147" name="Google Shape;147;p4"/>
          <p:cNvSpPr txBox="1"/>
          <p:nvPr/>
        </p:nvSpPr>
        <p:spPr>
          <a:xfrm>
            <a:off x="2429435" y="5716610"/>
            <a:ext cx="19543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Gill Sans"/>
                <a:ea typeface="Gill Sans"/>
                <a:cs typeface="Gill Sans"/>
                <a:sym typeface="Gill Sans"/>
              </a:rPr>
              <a:t>E</a:t>
            </a:r>
            <a:r>
              <a:rPr lang="en-US" sz="1800">
                <a:solidFill>
                  <a:schemeClr val="dk1"/>
                </a:solidFill>
                <a:latin typeface="Gill Sans"/>
                <a:ea typeface="Gill Sans"/>
                <a:cs typeface="Gill Sans"/>
                <a:sym typeface="Gill Sans"/>
              </a:rPr>
              <a:t>: Motor Médio</a:t>
            </a:r>
            <a:endParaRPr sz="1800">
              <a:solidFill>
                <a:schemeClr val="dk1"/>
              </a:solidFill>
              <a:latin typeface="Gill Sans"/>
              <a:ea typeface="Gill Sans"/>
              <a:cs typeface="Gill Sans"/>
              <a:sym typeface="Gill Sans"/>
            </a:endParaRPr>
          </a:p>
        </p:txBody>
      </p:sp>
      <p:sp>
        <p:nvSpPr>
          <p:cNvPr id="148" name="Google Shape;148;p4"/>
          <p:cNvSpPr txBox="1"/>
          <p:nvPr/>
        </p:nvSpPr>
        <p:spPr>
          <a:xfrm>
            <a:off x="6305366" y="1957187"/>
            <a:ext cx="19543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Gill Sans"/>
                <a:ea typeface="Gill Sans"/>
                <a:cs typeface="Gill Sans"/>
                <a:sym typeface="Gill Sans"/>
              </a:rPr>
              <a:t>B</a:t>
            </a:r>
            <a:r>
              <a:rPr lang="en-US" sz="1800">
                <a:solidFill>
                  <a:schemeClr val="dk1"/>
                </a:solidFill>
                <a:latin typeface="Gill Sans"/>
                <a:ea typeface="Gill Sans"/>
                <a:cs typeface="Gill Sans"/>
                <a:sym typeface="Gill Sans"/>
              </a:rPr>
              <a:t>: Sensor de Cor</a:t>
            </a:r>
            <a:endParaRPr sz="1800">
              <a:solidFill>
                <a:schemeClr val="dk1"/>
              </a:solidFill>
              <a:latin typeface="Gill Sans"/>
              <a:ea typeface="Gill Sans"/>
              <a:cs typeface="Gill Sans"/>
              <a:sym typeface="Gill Sans"/>
            </a:endParaRPr>
          </a:p>
        </p:txBody>
      </p:sp>
      <p:sp>
        <p:nvSpPr>
          <p:cNvPr id="149" name="Google Shape;149;p4"/>
          <p:cNvSpPr txBox="1"/>
          <p:nvPr/>
        </p:nvSpPr>
        <p:spPr>
          <a:xfrm>
            <a:off x="6305366" y="3514449"/>
            <a:ext cx="19543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Gill Sans"/>
                <a:ea typeface="Gill Sans"/>
                <a:cs typeface="Gill Sans"/>
                <a:sym typeface="Gill Sans"/>
              </a:rPr>
              <a:t>D</a:t>
            </a:r>
            <a:r>
              <a:rPr lang="en-US" sz="1800">
                <a:solidFill>
                  <a:schemeClr val="dk1"/>
                </a:solidFill>
                <a:latin typeface="Gill Sans"/>
                <a:ea typeface="Gill Sans"/>
                <a:cs typeface="Gill Sans"/>
                <a:sym typeface="Gill Sans"/>
              </a:rPr>
              <a:t>: Motor Grande</a:t>
            </a:r>
            <a:endParaRPr sz="1800">
              <a:solidFill>
                <a:schemeClr val="dk1"/>
              </a:solidFill>
              <a:latin typeface="Gill Sans"/>
              <a:ea typeface="Gill Sans"/>
              <a:cs typeface="Gill Sans"/>
              <a:sym typeface="Gill Sans"/>
            </a:endParaRPr>
          </a:p>
        </p:txBody>
      </p:sp>
      <p:sp>
        <p:nvSpPr>
          <p:cNvPr id="150" name="Google Shape;150;p4"/>
          <p:cNvSpPr txBox="1"/>
          <p:nvPr/>
        </p:nvSpPr>
        <p:spPr>
          <a:xfrm>
            <a:off x="4428146" y="1278021"/>
            <a:ext cx="19543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Gill Sans"/>
                <a:ea typeface="Gill Sans"/>
                <a:cs typeface="Gill Sans"/>
                <a:sym typeface="Gill Sans"/>
              </a:rPr>
              <a:t>F</a:t>
            </a:r>
            <a:r>
              <a:rPr lang="en-US" sz="1800">
                <a:solidFill>
                  <a:schemeClr val="dk1"/>
                </a:solidFill>
                <a:latin typeface="Gill Sans"/>
                <a:ea typeface="Gill Sans"/>
                <a:cs typeface="Gill Sans"/>
                <a:sym typeface="Gill Sans"/>
              </a:rPr>
              <a:t>: Sensor de Força</a:t>
            </a:r>
            <a:endParaRPr sz="1800">
              <a:solidFill>
                <a:schemeClr val="dk1"/>
              </a:solidFill>
              <a:latin typeface="Gill Sans"/>
              <a:ea typeface="Gill Sans"/>
              <a:cs typeface="Gill Sans"/>
              <a:sym typeface="Gill Sans"/>
            </a:endParaRPr>
          </a:p>
        </p:txBody>
      </p:sp>
      <p:sp>
        <p:nvSpPr>
          <p:cNvPr id="151" name="Google Shape;151;p4"/>
          <p:cNvSpPr txBox="1"/>
          <p:nvPr/>
        </p:nvSpPr>
        <p:spPr>
          <a:xfrm>
            <a:off x="4422776" y="5716610"/>
            <a:ext cx="195430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Gill Sans"/>
                <a:ea typeface="Gill Sans"/>
                <a:cs typeface="Gill Sans"/>
                <a:sym typeface="Gill Sans"/>
              </a:rPr>
              <a:t>C</a:t>
            </a:r>
            <a:r>
              <a:rPr lang="en-US" sz="1800">
                <a:solidFill>
                  <a:schemeClr val="dk1"/>
                </a:solidFill>
                <a:latin typeface="Gill Sans"/>
                <a:ea typeface="Gill Sans"/>
                <a:cs typeface="Gill Sans"/>
                <a:sym typeface="Gill Sans"/>
              </a:rPr>
              <a:t>: Sensor de Distância</a:t>
            </a:r>
            <a:endParaRPr sz="1800">
              <a:solidFill>
                <a:schemeClr val="dk1"/>
              </a:solidFill>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title"/>
          </p:nvPr>
        </p:nvSpPr>
        <p:spPr>
          <a:xfrm>
            <a:off x="175260" y="292975"/>
            <a:ext cx="8746864" cy="75270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Font typeface="Gill Sans"/>
              <a:buNone/>
            </a:pPr>
            <a:r>
              <a:rPr lang="en-US"/>
              <a:t>BASE MOTRIZ AVANÇADA (BMA)</a:t>
            </a:r>
            <a:endParaRPr/>
          </a:p>
        </p:txBody>
      </p:sp>
      <p:sp>
        <p:nvSpPr>
          <p:cNvPr id="157" name="Google Shape;157;p5"/>
          <p:cNvSpPr txBox="1">
            <a:spLocks noGrp="1"/>
          </p:cNvSpPr>
          <p:nvPr>
            <p:ph type="body" idx="1"/>
          </p:nvPr>
        </p:nvSpPr>
        <p:spPr>
          <a:xfrm>
            <a:off x="155088" y="1140006"/>
            <a:ext cx="5068834" cy="5082601"/>
          </a:xfrm>
          <a:prstGeom prst="rect">
            <a:avLst/>
          </a:prstGeom>
          <a:noFill/>
          <a:ln>
            <a:noFill/>
          </a:ln>
        </p:spPr>
        <p:txBody>
          <a:bodyPr spcFirstLastPara="1" wrap="square" lIns="91425" tIns="45700" rIns="91425" bIns="45700" anchor="t" anchorCtr="0">
            <a:normAutofit/>
          </a:bodyPr>
          <a:lstStyle/>
          <a:p>
            <a:pPr marL="306000" lvl="0" indent="-306000" algn="l" rtl="0">
              <a:spcBef>
                <a:spcPts val="0"/>
              </a:spcBef>
              <a:spcAft>
                <a:spcPts val="0"/>
              </a:spcAft>
              <a:buSzPts val="1656"/>
              <a:buChar char="⬛"/>
            </a:pPr>
            <a:r>
              <a:rPr lang="en-US"/>
              <a:t>Você também pode usar a BMA</a:t>
            </a:r>
            <a:endParaRPr/>
          </a:p>
          <a:p>
            <a:pPr marL="306000" lvl="0" indent="-306000" algn="l" rtl="0">
              <a:spcBef>
                <a:spcPts val="960"/>
              </a:spcBef>
              <a:spcAft>
                <a:spcPts val="0"/>
              </a:spcAft>
              <a:buSzPts val="1656"/>
              <a:buChar char="⬛"/>
            </a:pPr>
            <a:r>
              <a:rPr lang="en-US"/>
              <a:t>Ela requer o kit SPIKE Prime (45678) e o kit de expansão (45680)</a:t>
            </a:r>
            <a:endParaRPr/>
          </a:p>
          <a:p>
            <a:pPr marL="306000" lvl="0" indent="-306000" algn="l" rtl="0">
              <a:spcBef>
                <a:spcPts val="960"/>
              </a:spcBef>
              <a:spcAft>
                <a:spcPts val="0"/>
              </a:spcAft>
              <a:buSzPts val="1656"/>
              <a:buChar char="⬛"/>
            </a:pPr>
            <a:r>
              <a:rPr lang="en-US"/>
              <a:t>Instruções para este modelos estão disponíveis no software do SPIKE Prime e online em: </a:t>
            </a:r>
            <a:r>
              <a:rPr lang="en-US" sz="1200" u="sng">
                <a:solidFill>
                  <a:schemeClr val="hlink"/>
                </a:solidFill>
                <a:hlinkClick r:id="rId3"/>
              </a:rPr>
              <a:t>https://education.lego.com/en-us/lessons/prime-competition-ready/assembling-an-advanced-driving-base</a:t>
            </a:r>
            <a:endParaRPr/>
          </a:p>
          <a:p>
            <a:pPr marL="306000" lvl="0" indent="-306000" algn="l" rtl="0">
              <a:spcBef>
                <a:spcPts val="960"/>
              </a:spcBef>
              <a:spcAft>
                <a:spcPts val="0"/>
              </a:spcAft>
              <a:buSzPts val="1656"/>
              <a:buChar char="⬛"/>
            </a:pPr>
            <a:r>
              <a:rPr lang="en-US"/>
              <a:t>Por favor observe como as portas básicas estão configuradas no diagrama ao lado.  Como nem todos os sensores podem começar conectados no Hub, você deverá desconectar alguns para adicionar os sensores de distância e força usados em nossos tutoriais.</a:t>
            </a:r>
            <a:endParaRPr/>
          </a:p>
          <a:p>
            <a:pPr marL="306000" lvl="0" indent="-306000" algn="l" rtl="0">
              <a:spcBef>
                <a:spcPts val="960"/>
              </a:spcBef>
              <a:spcAft>
                <a:spcPts val="0"/>
              </a:spcAft>
              <a:buSzPts val="1656"/>
              <a:buChar char="⬛"/>
            </a:pPr>
            <a:r>
              <a:rPr lang="en-US"/>
              <a:t>O sensor de cor na BMA não está posicionado de maneira ideal para uso no modo Cor (veja o próximo slide)</a:t>
            </a:r>
            <a:endParaRPr/>
          </a:p>
          <a:p>
            <a:pPr marL="0" lvl="0" indent="0" algn="l" rtl="0">
              <a:spcBef>
                <a:spcPts val="960"/>
              </a:spcBef>
              <a:spcAft>
                <a:spcPts val="0"/>
              </a:spcAft>
              <a:buSzPts val="1656"/>
              <a:buNone/>
            </a:pPr>
            <a:endParaRPr/>
          </a:p>
        </p:txBody>
      </p:sp>
      <p:sp>
        <p:nvSpPr>
          <p:cNvPr id="158" name="Google Shape;158;p5"/>
          <p:cNvSpPr txBox="1">
            <a:spLocks noGrp="1"/>
          </p:cNvSpPr>
          <p:nvPr>
            <p:ph type="ftr" idx="11"/>
          </p:nvPr>
        </p:nvSpPr>
        <p:spPr>
          <a:xfrm>
            <a:off x="88409" y="6320275"/>
            <a:ext cx="4870585"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Copyright © 2020 SPIKE Prime Lessons (primelessons.org) CC-BY-NC-SA.  (Last edit: 06/06/2020)</a:t>
            </a:r>
            <a:endParaRPr/>
          </a:p>
          <a:p>
            <a:pPr marL="0" lvl="0" indent="0" algn="l" rtl="0">
              <a:spcBef>
                <a:spcPts val="0"/>
              </a:spcBef>
              <a:spcAft>
                <a:spcPts val="0"/>
              </a:spcAft>
              <a:buNone/>
            </a:pPr>
            <a:endParaRPr/>
          </a:p>
        </p:txBody>
      </p:sp>
      <p:sp>
        <p:nvSpPr>
          <p:cNvPr id="159" name="Google Shape;159;p5"/>
          <p:cNvSpPr txBox="1">
            <a:spLocks noGrp="1"/>
          </p:cNvSpPr>
          <p:nvPr>
            <p:ph type="sldNum" idx="12"/>
          </p:nvPr>
        </p:nvSpPr>
        <p:spPr>
          <a:xfrm>
            <a:off x="8236372" y="6325466"/>
            <a:ext cx="770468"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5</a:t>
            </a:fld>
            <a:endParaRPr/>
          </a:p>
        </p:txBody>
      </p:sp>
      <p:pic>
        <p:nvPicPr>
          <p:cNvPr id="160" name="Google Shape;160;p5"/>
          <p:cNvPicPr preferRelativeResize="0"/>
          <p:nvPr/>
        </p:nvPicPr>
        <p:blipFill rotWithShape="1">
          <a:blip r:embed="rId4">
            <a:alphaModFix/>
          </a:blip>
          <a:srcRect/>
          <a:stretch/>
        </p:blipFill>
        <p:spPr>
          <a:xfrm>
            <a:off x="5309647" y="1254796"/>
            <a:ext cx="3397684" cy="2566988"/>
          </a:xfrm>
          <a:prstGeom prst="rect">
            <a:avLst/>
          </a:prstGeom>
          <a:noFill/>
          <a:ln>
            <a:noFill/>
          </a:ln>
        </p:spPr>
      </p:pic>
      <p:pic>
        <p:nvPicPr>
          <p:cNvPr id="161" name="Google Shape;161;p5"/>
          <p:cNvPicPr preferRelativeResize="0"/>
          <p:nvPr/>
        </p:nvPicPr>
        <p:blipFill rotWithShape="1">
          <a:blip r:embed="rId5">
            <a:alphaModFix/>
          </a:blip>
          <a:srcRect/>
          <a:stretch/>
        </p:blipFill>
        <p:spPr>
          <a:xfrm>
            <a:off x="5379319" y="3781302"/>
            <a:ext cx="3427528" cy="2441305"/>
          </a:xfrm>
          <a:prstGeom prst="rect">
            <a:avLst/>
          </a:prstGeom>
          <a:noFill/>
          <a:ln>
            <a:noFill/>
          </a:ln>
        </p:spPr>
      </p:pic>
      <p:sp>
        <p:nvSpPr>
          <p:cNvPr id="162" name="Google Shape;162;p5"/>
          <p:cNvSpPr txBox="1"/>
          <p:nvPr/>
        </p:nvSpPr>
        <p:spPr>
          <a:xfrm>
            <a:off x="6157549" y="3769300"/>
            <a:ext cx="18501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dk1"/>
                </a:solidFill>
                <a:latin typeface="Gill Sans"/>
                <a:ea typeface="Gill Sans"/>
                <a:cs typeface="Gill Sans"/>
                <a:sym typeface="Gill Sans"/>
              </a:rPr>
              <a:t>BMA Configuração padrão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6"/>
          <p:cNvSpPr txBox="1">
            <a:spLocks noGrp="1"/>
          </p:cNvSpPr>
          <p:nvPr>
            <p:ph type="title"/>
          </p:nvPr>
        </p:nvSpPr>
        <p:spPr>
          <a:xfrm>
            <a:off x="175260" y="292975"/>
            <a:ext cx="8746864" cy="75270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Font typeface="Gill Sans"/>
              <a:buNone/>
            </a:pPr>
            <a:r>
              <a:rPr lang="en-US"/>
              <a:t>NOTA: POSIÇÃO DO SENSOR DE COR</a:t>
            </a:r>
            <a:endParaRPr/>
          </a:p>
        </p:txBody>
      </p:sp>
      <p:sp>
        <p:nvSpPr>
          <p:cNvPr id="168" name="Google Shape;168;p6"/>
          <p:cNvSpPr txBox="1">
            <a:spLocks noGrp="1"/>
          </p:cNvSpPr>
          <p:nvPr>
            <p:ph type="ftr" idx="11"/>
          </p:nvPr>
        </p:nvSpPr>
        <p:spPr>
          <a:xfrm>
            <a:off x="88409" y="6320275"/>
            <a:ext cx="4870585"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Copyright © 2020 SPIKE Prime Lessons (primelessons.org) CC-BY-NC-SA.  (Last edit: 06/06/2020)</a:t>
            </a:r>
            <a:endParaRPr/>
          </a:p>
          <a:p>
            <a:pPr marL="0" lvl="0" indent="0" algn="l" rtl="0">
              <a:spcBef>
                <a:spcPts val="0"/>
              </a:spcBef>
              <a:spcAft>
                <a:spcPts val="0"/>
              </a:spcAft>
              <a:buNone/>
            </a:pPr>
            <a:endParaRPr/>
          </a:p>
        </p:txBody>
      </p:sp>
      <p:sp>
        <p:nvSpPr>
          <p:cNvPr id="169" name="Google Shape;169;p6"/>
          <p:cNvSpPr txBox="1">
            <a:spLocks noGrp="1"/>
          </p:cNvSpPr>
          <p:nvPr>
            <p:ph type="sldNum" idx="12"/>
          </p:nvPr>
        </p:nvSpPr>
        <p:spPr>
          <a:xfrm>
            <a:off x="8236372" y="6325466"/>
            <a:ext cx="770468"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6</a:t>
            </a:fld>
            <a:endParaRPr/>
          </a:p>
        </p:txBody>
      </p:sp>
      <p:sp>
        <p:nvSpPr>
          <p:cNvPr id="170" name="Google Shape;170;p6"/>
          <p:cNvSpPr txBox="1">
            <a:spLocks noGrp="1"/>
          </p:cNvSpPr>
          <p:nvPr>
            <p:ph type="body" idx="1"/>
          </p:nvPr>
        </p:nvSpPr>
        <p:spPr>
          <a:xfrm>
            <a:off x="155088" y="1140006"/>
            <a:ext cx="4803906" cy="5082601"/>
          </a:xfrm>
          <a:prstGeom prst="rect">
            <a:avLst/>
          </a:prstGeom>
          <a:noFill/>
          <a:ln>
            <a:noFill/>
          </a:ln>
        </p:spPr>
        <p:txBody>
          <a:bodyPr spcFirstLastPara="1" wrap="square" lIns="91425" tIns="45700" rIns="91425" bIns="45700" anchor="t" anchorCtr="0">
            <a:normAutofit/>
          </a:bodyPr>
          <a:lstStyle/>
          <a:p>
            <a:pPr marL="306000" lvl="0" indent="-306000" algn="l" rtl="0">
              <a:spcBef>
                <a:spcPts val="0"/>
              </a:spcBef>
              <a:spcAft>
                <a:spcPts val="0"/>
              </a:spcAft>
              <a:buSzPts val="1656"/>
              <a:buChar char="⬛"/>
            </a:pPr>
            <a:r>
              <a:rPr lang="en-US"/>
              <a:t>Para usar o sensor de cor no modo Cor para achar ou seguir uma linha com a BMA você deverá fazer uma modificação no projeto.</a:t>
            </a:r>
            <a:endParaRPr/>
          </a:p>
          <a:p>
            <a:pPr marL="306000" lvl="0" indent="-306000" algn="l" rtl="0">
              <a:spcBef>
                <a:spcPts val="960"/>
              </a:spcBef>
              <a:spcAft>
                <a:spcPts val="0"/>
              </a:spcAft>
              <a:buSzPts val="1656"/>
              <a:buChar char="⬛"/>
            </a:pPr>
            <a:r>
              <a:rPr lang="en-US"/>
              <a:t>A localização padrão é muito baixa de acordo com as especificações do SPIKE Prime. O Preto não é lido corretamente no modo Cor usando fita isolante ou o tapete da FLL.</a:t>
            </a:r>
            <a:endParaRPr/>
          </a:p>
          <a:p>
            <a:pPr marL="306000" lvl="0" indent="-306000" algn="l" rtl="0">
              <a:spcBef>
                <a:spcPts val="960"/>
              </a:spcBef>
              <a:spcAft>
                <a:spcPts val="0"/>
              </a:spcAft>
              <a:buSzPts val="1656"/>
              <a:buChar char="⬛"/>
            </a:pPr>
            <a:r>
              <a:rPr lang="en-US"/>
              <a:t>O sensor de cor na BMA é montado aproximadamente a 8 mm do solo, mas a distância ideal para a montagem do sensor, de acordo com as especificações, é 16 mm.</a:t>
            </a:r>
            <a:endParaRPr/>
          </a:p>
          <a:p>
            <a:pPr marL="306000" lvl="0" indent="-306000" algn="l" rtl="0">
              <a:spcBef>
                <a:spcPts val="960"/>
              </a:spcBef>
              <a:spcAft>
                <a:spcPts val="0"/>
              </a:spcAft>
              <a:buSzPts val="1656"/>
              <a:buChar char="⬛"/>
            </a:pPr>
            <a:r>
              <a:rPr lang="en-US"/>
              <a:t>A solução é levantar o sensor, instruções se encontram no site: </a:t>
            </a:r>
            <a:r>
              <a:rPr lang="en-US" u="sng">
                <a:solidFill>
                  <a:schemeClr val="hlink"/>
                </a:solidFill>
                <a:hlinkClick r:id="rId3"/>
              </a:rPr>
              <a:t>http://primelessons.org/</a:t>
            </a:r>
            <a:r>
              <a:rPr lang="en-US"/>
              <a:t> </a:t>
            </a:r>
            <a:endParaRPr/>
          </a:p>
          <a:p>
            <a:pPr marL="306000" lvl="0" indent="-200844" algn="l" rtl="0">
              <a:spcBef>
                <a:spcPts val="960"/>
              </a:spcBef>
              <a:spcAft>
                <a:spcPts val="0"/>
              </a:spcAft>
              <a:buSzPts val="1656"/>
              <a:buNone/>
            </a:pPr>
            <a:endParaRPr/>
          </a:p>
        </p:txBody>
      </p:sp>
      <p:cxnSp>
        <p:nvCxnSpPr>
          <p:cNvPr id="171" name="Google Shape;171;p6"/>
          <p:cNvCxnSpPr/>
          <p:nvPr/>
        </p:nvCxnSpPr>
        <p:spPr>
          <a:xfrm rot="10800000">
            <a:off x="6201201" y="3892888"/>
            <a:ext cx="2265292" cy="0"/>
          </a:xfrm>
          <a:prstGeom prst="straightConnector1">
            <a:avLst/>
          </a:prstGeom>
          <a:noFill/>
          <a:ln w="254000" cap="flat" cmpd="sng">
            <a:solidFill>
              <a:schemeClr val="dk1"/>
            </a:solidFill>
            <a:prstDash val="solid"/>
            <a:round/>
            <a:headEnd type="none" w="sm" len="sm"/>
            <a:tailEnd type="none" w="sm" len="sm"/>
          </a:ln>
        </p:spPr>
      </p:cxnSp>
      <p:cxnSp>
        <p:nvCxnSpPr>
          <p:cNvPr id="172" name="Google Shape;172;p6"/>
          <p:cNvCxnSpPr/>
          <p:nvPr/>
        </p:nvCxnSpPr>
        <p:spPr>
          <a:xfrm>
            <a:off x="6603537" y="2655400"/>
            <a:ext cx="0" cy="1051560"/>
          </a:xfrm>
          <a:prstGeom prst="straightConnector1">
            <a:avLst/>
          </a:prstGeom>
          <a:noFill/>
          <a:ln w="57150" cap="flat" cmpd="sng">
            <a:solidFill>
              <a:srgbClr val="FF0000"/>
            </a:solidFill>
            <a:prstDash val="solid"/>
            <a:round/>
            <a:headEnd type="none" w="sm" len="sm"/>
            <a:tailEnd type="triangle" w="med" len="med"/>
          </a:ln>
        </p:spPr>
      </p:cxnSp>
      <p:sp>
        <p:nvSpPr>
          <p:cNvPr id="173" name="Google Shape;173;p6"/>
          <p:cNvSpPr txBox="1"/>
          <p:nvPr/>
        </p:nvSpPr>
        <p:spPr>
          <a:xfrm>
            <a:off x="6676690" y="2950901"/>
            <a:ext cx="209433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Gill Sans"/>
                <a:ea typeface="Gill Sans"/>
                <a:cs typeface="Gill Sans"/>
                <a:sym typeface="Gill Sans"/>
              </a:rPr>
              <a:t>16mm</a:t>
            </a:r>
            <a:endParaRPr/>
          </a:p>
          <a:p>
            <a:pPr marL="0" marR="0" lvl="0" indent="0" algn="l" rtl="0">
              <a:spcBef>
                <a:spcPts val="0"/>
              </a:spcBef>
              <a:spcAft>
                <a:spcPts val="0"/>
              </a:spcAft>
              <a:buNone/>
            </a:pPr>
            <a:r>
              <a:rPr lang="en-US" sz="1600">
                <a:solidFill>
                  <a:schemeClr val="dk1"/>
                </a:solidFill>
                <a:latin typeface="Gill Sans"/>
                <a:ea typeface="Gill Sans"/>
                <a:cs typeface="Gill Sans"/>
                <a:sym typeface="Gill Sans"/>
              </a:rPr>
              <a:t>(2 módulos LEGO)</a:t>
            </a:r>
            <a:endParaRPr/>
          </a:p>
        </p:txBody>
      </p:sp>
      <p:pic>
        <p:nvPicPr>
          <p:cNvPr id="174" name="Google Shape;174;p6" descr="A picture containing sitting, white&#10;&#10;Description automatically generated"/>
          <p:cNvPicPr preferRelativeResize="0"/>
          <p:nvPr/>
        </p:nvPicPr>
        <p:blipFill rotWithShape="1">
          <a:blip r:embed="rId4">
            <a:alphaModFix/>
          </a:blip>
          <a:srcRect/>
          <a:stretch/>
        </p:blipFill>
        <p:spPr>
          <a:xfrm>
            <a:off x="5718497" y="1144764"/>
            <a:ext cx="2197339" cy="1648004"/>
          </a:xfrm>
          <a:prstGeom prst="rect">
            <a:avLst/>
          </a:prstGeom>
          <a:noFill/>
          <a:ln>
            <a:noFill/>
          </a:ln>
        </p:spPr>
      </p:pic>
      <p:pic>
        <p:nvPicPr>
          <p:cNvPr id="175" name="Google Shape;175;p6" descr="A close up of a toy&#10;&#10;Description automatically generated"/>
          <p:cNvPicPr preferRelativeResize="0"/>
          <p:nvPr/>
        </p:nvPicPr>
        <p:blipFill rotWithShape="1">
          <a:blip r:embed="rId5">
            <a:alphaModFix/>
          </a:blip>
          <a:srcRect t="15246" b="22593"/>
          <a:stretch/>
        </p:blipFill>
        <p:spPr>
          <a:xfrm>
            <a:off x="6023415" y="4438743"/>
            <a:ext cx="2876177" cy="13408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7"/>
          <p:cNvSpPr txBox="1">
            <a:spLocks noGrp="1"/>
          </p:cNvSpPr>
          <p:nvPr>
            <p:ph type="title"/>
          </p:nvPr>
        </p:nvSpPr>
        <p:spPr>
          <a:xfrm>
            <a:off x="175260" y="292975"/>
            <a:ext cx="8746864" cy="75270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Font typeface="Gill Sans"/>
              <a:buNone/>
            </a:pPr>
            <a:r>
              <a:rPr lang="en-US"/>
              <a:t>CRÉDITOS</a:t>
            </a:r>
            <a:endParaRPr/>
          </a:p>
        </p:txBody>
      </p:sp>
      <p:sp>
        <p:nvSpPr>
          <p:cNvPr id="181" name="Google Shape;181;p7"/>
          <p:cNvSpPr txBox="1">
            <a:spLocks noGrp="1"/>
          </p:cNvSpPr>
          <p:nvPr>
            <p:ph type="body" idx="1"/>
          </p:nvPr>
        </p:nvSpPr>
        <p:spPr>
          <a:xfrm>
            <a:off x="457200" y="1317983"/>
            <a:ext cx="8245474" cy="1145345"/>
          </a:xfrm>
          <a:prstGeom prst="rect">
            <a:avLst/>
          </a:prstGeom>
          <a:noFill/>
          <a:ln>
            <a:noFill/>
          </a:ln>
        </p:spPr>
        <p:txBody>
          <a:bodyPr spcFirstLastPara="1" wrap="square" lIns="91425" tIns="45700" rIns="91425" bIns="45700" anchor="t" anchorCtr="0">
            <a:normAutofit fontScale="92500"/>
          </a:bodyPr>
          <a:lstStyle/>
          <a:p>
            <a:pPr marL="306000" lvl="0" indent="-306000" algn="l" rtl="0">
              <a:spcBef>
                <a:spcPts val="0"/>
              </a:spcBef>
              <a:spcAft>
                <a:spcPts val="0"/>
              </a:spcAft>
              <a:buSzPts val="1472"/>
              <a:buChar char="⬛"/>
            </a:pPr>
            <a:r>
              <a:rPr lang="en-US" sz="1600"/>
              <a:t>Esse tutorial foi criado por Sanjay Seshan e Arvind Seshan para SPIKE Prime Lessons</a:t>
            </a:r>
            <a:endParaRPr sz="1600"/>
          </a:p>
          <a:p>
            <a:pPr marL="306000" lvl="0" indent="-306000" algn="l" rtl="0">
              <a:spcBef>
                <a:spcPts val="920"/>
              </a:spcBef>
              <a:spcAft>
                <a:spcPts val="0"/>
              </a:spcAft>
              <a:buSzPts val="1472"/>
              <a:buChar char="⬛"/>
            </a:pPr>
            <a:r>
              <a:rPr lang="en-US" sz="1600"/>
              <a:t>Mais tutoriais em </a:t>
            </a:r>
            <a:r>
              <a:rPr lang="en-US" sz="1600" u="sng">
                <a:solidFill>
                  <a:schemeClr val="hlink"/>
                </a:solidFill>
                <a:hlinkClick r:id="rId3"/>
              </a:rPr>
              <a:t>www.primelessons.org</a:t>
            </a:r>
            <a:endParaRPr sz="1600"/>
          </a:p>
          <a:p>
            <a:pPr marL="306000" lvl="0" indent="-306000" algn="l" rtl="0">
              <a:spcBef>
                <a:spcPts val="920"/>
              </a:spcBef>
              <a:spcAft>
                <a:spcPts val="0"/>
              </a:spcAft>
              <a:buSzPts val="1472"/>
              <a:buChar char="⬛"/>
            </a:pPr>
            <a:r>
              <a:rPr lang="en-US" sz="1600"/>
              <a:t>Traduzido para o português por Lucas Colonna e revisado por Anderson Harayashiki Moreira</a:t>
            </a:r>
            <a:endParaRPr/>
          </a:p>
        </p:txBody>
      </p:sp>
      <p:sp>
        <p:nvSpPr>
          <p:cNvPr id="182" name="Google Shape;182;p7"/>
          <p:cNvSpPr txBox="1">
            <a:spLocks noGrp="1"/>
          </p:cNvSpPr>
          <p:nvPr>
            <p:ph type="ftr" idx="11"/>
          </p:nvPr>
        </p:nvSpPr>
        <p:spPr>
          <a:xfrm>
            <a:off x="88409" y="6320275"/>
            <a:ext cx="4870585"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Copyright © 2020 SPIKE Prime Lessons (primelessons.org) CC-BY-NC-SA.  (Last edit: 06/06/2020)</a:t>
            </a:r>
            <a:endParaRPr/>
          </a:p>
          <a:p>
            <a:pPr marL="0" lvl="0" indent="0" algn="l" rtl="0">
              <a:spcBef>
                <a:spcPts val="0"/>
              </a:spcBef>
              <a:spcAft>
                <a:spcPts val="0"/>
              </a:spcAft>
              <a:buNone/>
            </a:pPr>
            <a:endParaRPr/>
          </a:p>
        </p:txBody>
      </p:sp>
      <p:sp>
        <p:nvSpPr>
          <p:cNvPr id="183" name="Google Shape;183;p7"/>
          <p:cNvSpPr/>
          <p:nvPr/>
        </p:nvSpPr>
        <p:spPr>
          <a:xfrm>
            <a:off x="575025" y="5862800"/>
            <a:ext cx="7863600" cy="369300"/>
          </a:xfrm>
          <a:prstGeom prst="rect">
            <a:avLst/>
          </a:prstGeom>
          <a:solidFill>
            <a:srgbClr val="F5F5F5"/>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4374B7"/>
              </a:buClr>
              <a:buSzPts val="1200"/>
              <a:buFont typeface="Helvetica Neue"/>
              <a:buNone/>
            </a:pPr>
            <a:r>
              <a:rPr lang="en-US" sz="1200" b="0" i="0" u="none" strike="noStrike" cap="none">
                <a:solidFill>
                  <a:srgbClr val="4374B7"/>
                </a:solidFill>
                <a:latin typeface="Helvetica Neue"/>
                <a:ea typeface="Helvetica Neue"/>
                <a:cs typeface="Helvetica Neue"/>
                <a:sym typeface="Helvetica Neue"/>
              </a:rPr>
              <a:t>                         </a:t>
            </a:r>
            <a:br>
              <a:rPr lang="en-US" sz="1050" b="0" i="0" u="none" strike="noStrike" cap="none">
                <a:solidFill>
                  <a:schemeClr val="dk1"/>
                </a:solidFill>
                <a:latin typeface="Arial"/>
                <a:ea typeface="Arial"/>
                <a:cs typeface="Arial"/>
                <a:sym typeface="Arial"/>
              </a:rPr>
            </a:br>
            <a:r>
              <a:rPr lang="en-US" sz="1200" b="0" i="0" u="none" strike="noStrike" cap="none">
                <a:solidFill>
                  <a:srgbClr val="000000"/>
                </a:solidFill>
                <a:latin typeface="Helvetica Neue"/>
                <a:ea typeface="Helvetica Neue"/>
                <a:cs typeface="Helvetica Neue"/>
                <a:sym typeface="Helvetica Neue"/>
              </a:rPr>
              <a:t>This work is licensed under a </a:t>
            </a:r>
            <a:r>
              <a:rPr lang="en-US" sz="1200" b="0" i="0" u="sng" strike="noStrike" cap="none">
                <a:solidFill>
                  <a:srgbClr val="4374B7"/>
                </a:solidFill>
                <a:latin typeface="Helvetica Neue"/>
                <a:ea typeface="Helvetica Neue"/>
                <a:cs typeface="Helvetica Neue"/>
                <a:sym typeface="Helvetica Neue"/>
                <a:hlinkClick r:id="rId4"/>
              </a:rPr>
              <a:t>Creative Commons Attribution-NonCommercial-ShareAlike 4.0 International License</a:t>
            </a:r>
            <a:r>
              <a:rPr lang="en-US" sz="1200" b="0" i="0" u="none" strike="noStrike" cap="none">
                <a:solidFill>
                  <a:srgbClr val="000000"/>
                </a:solidFill>
                <a:latin typeface="Helvetica Neue"/>
                <a:ea typeface="Helvetica Neue"/>
                <a:cs typeface="Helvetica Neue"/>
                <a:sym typeface="Helvetica Neue"/>
              </a:rPr>
              <a:t>.</a:t>
            </a:r>
            <a:r>
              <a:rPr lang="en-US" sz="1050" b="0" i="0" u="none" strike="noStrike" cap="none">
                <a:solidFill>
                  <a:schemeClr val="dk1"/>
                </a:solidFill>
                <a:latin typeface="Arial"/>
                <a:ea typeface="Arial"/>
                <a:cs typeface="Arial"/>
                <a:sym typeface="Arial"/>
              </a:rPr>
              <a:t> </a:t>
            </a:r>
            <a:endParaRPr sz="1200" b="0" i="0" u="none" strike="noStrike" cap="none">
              <a:solidFill>
                <a:srgbClr val="4374B7"/>
              </a:solidFill>
              <a:latin typeface="Helvetica Neue"/>
              <a:ea typeface="Helvetica Neue"/>
              <a:cs typeface="Helvetica Neue"/>
              <a:sym typeface="Helvetica Neue"/>
            </a:endParaRPr>
          </a:p>
        </p:txBody>
      </p:sp>
      <p:pic>
        <p:nvPicPr>
          <p:cNvPr id="184" name="Google Shape;184;p7" descr="Creative Commons License">
            <a:hlinkClick r:id="rId4"/>
          </p:cNvPr>
          <p:cNvPicPr preferRelativeResize="0"/>
          <p:nvPr/>
        </p:nvPicPr>
        <p:blipFill rotWithShape="1">
          <a:blip r:embed="rId5">
            <a:alphaModFix/>
          </a:blip>
          <a:srcRect/>
          <a:stretch/>
        </p:blipFill>
        <p:spPr>
          <a:xfrm>
            <a:off x="3702510" y="5253616"/>
            <a:ext cx="1479091" cy="521045"/>
          </a:xfrm>
          <a:prstGeom prst="rect">
            <a:avLst/>
          </a:prstGeom>
          <a:noFill/>
          <a:ln>
            <a:noFill/>
          </a:ln>
        </p:spPr>
      </p:pic>
      <p:sp>
        <p:nvSpPr>
          <p:cNvPr id="185" name="Google Shape;185;p7"/>
          <p:cNvSpPr txBox="1">
            <a:spLocks noGrp="1"/>
          </p:cNvSpPr>
          <p:nvPr>
            <p:ph type="sldNum" idx="12"/>
          </p:nvPr>
        </p:nvSpPr>
        <p:spPr>
          <a:xfrm>
            <a:off x="8236372" y="6325466"/>
            <a:ext cx="770468"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7</a:t>
            </a:fld>
            <a:endParaRPr/>
          </a:p>
        </p:txBody>
      </p:sp>
    </p:spTree>
  </p:cSld>
  <p:clrMapOvr>
    <a:masterClrMapping/>
  </p:clrMapOvr>
</p:sld>
</file>

<file path=ppt/theme/theme1.xml><?xml version="1.0" encoding="utf-8"?>
<a:theme xmlns:a="http://schemas.openxmlformats.org/drawingml/2006/main" name="Dividend">
  <a:themeElements>
    <a:clrScheme name="Spike Prime Lessons">
      <a:dk1>
        <a:srgbClr val="000000"/>
      </a:dk1>
      <a:lt1>
        <a:srgbClr val="FFFFFF"/>
      </a:lt1>
      <a:dk2>
        <a:srgbClr val="000000"/>
      </a:dk2>
      <a:lt2>
        <a:srgbClr val="FFFFFF"/>
      </a:lt2>
      <a:accent1>
        <a:srgbClr val="FFD500"/>
      </a:accent1>
      <a:accent2>
        <a:srgbClr val="961BDB"/>
      </a:accent2>
      <a:accent3>
        <a:srgbClr val="FF0000"/>
      </a:accent3>
      <a:accent4>
        <a:srgbClr val="65D7FF"/>
      </a:accent4>
      <a:accent5>
        <a:srgbClr val="5B9BD5"/>
      </a:accent5>
      <a:accent6>
        <a:srgbClr val="70AD47"/>
      </a:accent6>
      <a:hlink>
        <a:srgbClr val="961BDB"/>
      </a:hlink>
      <a:folHlink>
        <a:srgbClr val="65D7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654</Words>
  <Application>Microsoft Macintosh PowerPoint</Application>
  <PresentationFormat>On-screen Show (4:3)</PresentationFormat>
  <Paragraphs>53</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Noto Sans Symbols</vt:lpstr>
      <vt:lpstr>Arial</vt:lpstr>
      <vt:lpstr>Gill Sans</vt:lpstr>
      <vt:lpstr>Helvetica Neue</vt:lpstr>
      <vt:lpstr>Dividend</vt:lpstr>
      <vt:lpstr>CONTRUINDO UM ROBÔ</vt:lpstr>
      <vt:lpstr>ROBÔ SPIKE PRIME</vt:lpstr>
      <vt:lpstr>DROID BOT IV</vt:lpstr>
      <vt:lpstr>DROID BOT IV GUIA DE PORTAS</vt:lpstr>
      <vt:lpstr>BASE MOTRIZ AVANÇADA (BMA)</vt:lpstr>
      <vt:lpstr>NOTA: POSIÇÃO DO SENSOR DE COR</vt:lpstr>
      <vt:lpstr>CRÉDITOS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CONTRUINDO UM ROBÔ</dc:title>
  <dc:creator>Srinivasan Seshan</dc:creator>
  <cp:lastModifiedBy>Srinivasan Seshan</cp:lastModifiedBy>
  <cp:revision>1</cp:revision>
  <dcterms:created xsi:type="dcterms:W3CDTF">2019-12-31T03:18:51Z</dcterms:created>
  <dcterms:modified xsi:type="dcterms:W3CDTF">2020-06-07T02:26:08Z</dcterms:modified>
</cp:coreProperties>
</file>