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82" r:id="rId4"/>
    <p:sldId id="283" r:id="rId5"/>
    <p:sldId id="284" r:id="rId6"/>
    <p:sldId id="285" r:id="rId7"/>
    <p:sldId id="268" r:id="rId8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EE46C5C9-18DA-834F-B53F-346FEFD96792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05638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6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09B806-BF15-DA4E-9357-8DE2F64EE6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5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99D8C3-FC16-5F4B-AB5D-7E2DD811AB7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D8F8CDF-B117-0948-B2CC-2EA48160C06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5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3A4736-727B-2145-BD5A-E407EE681DE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4CCD1C-5A8A-7A4E-9290-D91E3403975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3FDF9E-83F3-D447-A753-AEDFB2AB12A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9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EE836D6-DB58-9647-A838-B92CFF7DF0B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3A70C0-1CE1-9745-8B1E-CE9F5379995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3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7DE2F4-018C-8A49-AF2D-CE63EF86E9A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487ADD-CFFB-3F42-BFE2-58F6491F3CE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11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5/12/2023)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5/12/2023)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19966F-F919-314A-BA02-67786CBBBDD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4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Inleiding tot de krachtsensor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9570884-5F04-80D7-E2AC-EE36535EA8FC}"/>
              </a:ext>
            </a:extLst>
          </p:cNvPr>
          <p:cNvSpPr/>
          <p:nvPr/>
        </p:nvSpPr>
        <p:spPr>
          <a:xfrm>
            <a:off x="2621721" y="5642618"/>
            <a:ext cx="3900558" cy="59032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de krachtsensor gebruikt</a:t>
            </a:r>
          </a:p>
          <a:p>
            <a:r>
              <a:rPr lang="nl" dirty="0"/>
              <a:t>Leer hoe u het wacht-tot-blok gebruikt</a:t>
            </a:r>
          </a:p>
          <a:p>
            <a:r>
              <a:rPr lang="nl" dirty="0"/>
              <a:t>Opmerking: de krachtsensor is niet beschikbaar in Robot Inventor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1797DD80-7D19-44FF-9DFF-6B6108716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44" y="1140007"/>
            <a:ext cx="3008028" cy="22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is een krachtsensor?</a:t>
            </a:r>
          </a:p>
        </p:txBody>
      </p:sp>
      <p:pic>
        <p:nvPicPr>
          <p:cNvPr id="12" name="Content Placeholder 11" descr="A picture containing white, large&#10;&#10;Description automatically generated">
            <a:extLst>
              <a:ext uri="{FF2B5EF4-FFF2-40B4-BE49-F238E27FC236}">
                <a16:creationId xmlns:a16="http://schemas.microsoft.com/office/drawing/2014/main" id="{8F0DE710-5EBF-4636-9170-B20AEB68E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4826" y="1233939"/>
            <a:ext cx="3008028" cy="225602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De krachtsensor voert twee hoofdtypen detectie uit:</a:t>
            </a:r>
          </a:p>
          <a:p>
            <a:pPr lvl="1"/>
            <a:r>
              <a:rPr lang="nl" dirty="0"/>
              <a:t>Aanraakdetectie</a:t>
            </a:r>
          </a:p>
          <a:p>
            <a:pPr lvl="1"/>
            <a:r>
              <a:rPr lang="nl" dirty="0"/>
              <a:t>Force-detectie</a:t>
            </a:r>
          </a:p>
          <a:p>
            <a:r>
              <a:rPr lang="nl" dirty="0"/>
              <a:t>U kunt de kracht meten in procenten of Newtons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F1B819-852B-4F63-A41C-8562CEF1E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04" y="4237832"/>
            <a:ext cx="3448050" cy="17335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DE071A-5EE7-47A3-B0E0-C1D01D50E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725" y="4203519"/>
            <a:ext cx="33337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programmeer je met een krachtsensor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61792" cy="5082601"/>
          </a:xfrm>
        </p:spPr>
        <p:txBody>
          <a:bodyPr>
            <a:normAutofit/>
          </a:bodyPr>
          <a:lstStyle/>
          <a:p>
            <a:r>
              <a:rPr lang="nl" dirty="0"/>
              <a:t>De drie modi zijn</a:t>
            </a:r>
          </a:p>
          <a:p>
            <a:pPr lvl="1"/>
            <a:r>
              <a:rPr lang="nl" dirty="0"/>
              <a:t>Ingedrukt – zelfs een zachte tik wordt gedetecteerd</a:t>
            </a:r>
          </a:p>
          <a:p>
            <a:pPr lvl="1"/>
            <a:r>
              <a:rPr lang="nl" dirty="0"/>
              <a:t>Hard ingedrukt – druk de sensor ongeveer 60% in</a:t>
            </a:r>
          </a:p>
          <a:p>
            <a:pPr lvl="1"/>
            <a:r>
              <a:rPr lang="nl" dirty="0"/>
              <a:t>Losgelaten – sensor is niet ingedrukt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AE1585-AF96-42B8-B665-5B3907969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737" y="1299041"/>
            <a:ext cx="3125387" cy="15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1: Beweeg </a:t>
            </a:r>
            <a:r>
              <a:rPr lang="nl"/>
              <a:t>totdat je erop drukt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Programmeer uw robot om vooruit te rijden totdat u met uw hand op de sensor drukt</a:t>
            </a:r>
          </a:p>
          <a:p>
            <a:r>
              <a:rPr lang="nl" dirty="0"/>
              <a:t>Probeer de sensor te gebruiken in de modi Pressed en Hard Pressed</a:t>
            </a:r>
          </a:p>
          <a:p>
            <a:r>
              <a:rPr lang="nl" dirty="0"/>
              <a:t>Voor deze uitdaging gebruik je het wacht-tot-blok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nl" dirty="0"/>
              <a:t>Basisstappen </a:t>
            </a:r>
            <a:r>
              <a:rPr lang="nl" b="1" dirty="0"/>
              <a:t>:</a:t>
            </a:r>
          </a:p>
          <a:p>
            <a:pPr lvl="1"/>
            <a:r>
              <a:rPr lang="nl" dirty="0"/>
              <a:t>Stel de </a:t>
            </a:r>
            <a:r>
              <a:rPr lang="nl" b="1" dirty="0"/>
              <a:t>bewegingsmotoren </a:t>
            </a:r>
            <a:r>
              <a:rPr lang="nl" dirty="0"/>
              <a:t>voor uw robot in (A en E voor Droid Bot IV en ADB-robot)</a:t>
            </a:r>
          </a:p>
          <a:p>
            <a:pPr lvl="1"/>
            <a:r>
              <a:rPr lang="nl" dirty="0"/>
              <a:t>Stel de </a:t>
            </a:r>
            <a:r>
              <a:rPr lang="nl" b="1" dirty="0"/>
              <a:t>bewegingssnelheid </a:t>
            </a:r>
            <a:r>
              <a:rPr lang="nl" dirty="0"/>
              <a:t>voor uw robot in</a:t>
            </a:r>
          </a:p>
          <a:p>
            <a:pPr lvl="1"/>
            <a:r>
              <a:rPr lang="nl" dirty="0"/>
              <a:t>Begin </a:t>
            </a:r>
            <a:r>
              <a:rPr lang="nl" b="1" dirty="0"/>
              <a:t>vooruit te gaan</a:t>
            </a:r>
          </a:p>
          <a:p>
            <a:pPr lvl="1"/>
            <a:r>
              <a:rPr lang="nl" dirty="0"/>
              <a:t>Gebruik het </a:t>
            </a:r>
            <a:r>
              <a:rPr lang="nl" b="1" dirty="0"/>
              <a:t>wacht tot </a:t>
            </a:r>
            <a:r>
              <a:rPr lang="nl" dirty="0"/>
              <a:t>blok</a:t>
            </a:r>
            <a:r>
              <a:rPr lang="nl" b="1" dirty="0"/>
              <a:t> </a:t>
            </a:r>
            <a:r>
              <a:rPr lang="nl" dirty="0"/>
              <a:t>om te detecteren wanneer de krachtsensor wordt ingedrukt</a:t>
            </a:r>
          </a:p>
          <a:p>
            <a:pPr lvl="1"/>
            <a:r>
              <a:rPr lang="nl" b="1" dirty="0"/>
              <a:t>Stop met bewegen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1FE9C2-F23A-DC35-5E60-3B806931B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73" y="2398869"/>
            <a:ext cx="3567258" cy="134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5579F61-83C6-D34B-5B40-FF7C27A92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08" y="2051684"/>
            <a:ext cx="4445228" cy="40959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 1: Oplossing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5/12/2023)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A83C9C-A8E8-4312-99AD-EB5886EFC402}"/>
              </a:ext>
            </a:extLst>
          </p:cNvPr>
          <p:cNvSpPr/>
          <p:nvPr/>
        </p:nvSpPr>
        <p:spPr>
          <a:xfrm>
            <a:off x="175260" y="1149819"/>
            <a:ext cx="832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" dirty="0"/>
              <a:t>In eerdere lessen heb je geleerd hoe je je robot configureert. De eerste set blokken stelt de bewegingsmotoren en snelheid in. (Zie Uw robotles configureren)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FD08FC-0622-45A1-8FA4-EF81A7F93D6E}"/>
              </a:ext>
            </a:extLst>
          </p:cNvPr>
          <p:cNvSpPr txBox="1"/>
          <p:nvPr/>
        </p:nvSpPr>
        <p:spPr>
          <a:xfrm>
            <a:off x="5097436" y="3773415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Configureer robot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2B7C94-FC91-4AAB-88B9-70CD0B8DEE34}"/>
              </a:ext>
            </a:extLst>
          </p:cNvPr>
          <p:cNvSpPr txBox="1"/>
          <p:nvPr/>
        </p:nvSpPr>
        <p:spPr>
          <a:xfrm>
            <a:off x="5097436" y="4270864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 met bewegen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B0D0B8-955F-4F09-A746-EEB223CC0AB0}"/>
              </a:ext>
            </a:extLst>
          </p:cNvPr>
          <p:cNvSpPr txBox="1"/>
          <p:nvPr/>
        </p:nvSpPr>
        <p:spPr>
          <a:xfrm>
            <a:off x="5091380" y="4780767"/>
            <a:ext cx="385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Wacht tot de krachtsensor wordt ingedrukt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DFEB74-8523-BA7D-2784-1240324637C3}"/>
              </a:ext>
            </a:extLst>
          </p:cNvPr>
          <p:cNvSpPr txBox="1"/>
          <p:nvPr/>
        </p:nvSpPr>
        <p:spPr>
          <a:xfrm>
            <a:off x="5091380" y="5421498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Stop met bewegen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418EB721-A963-D7B1-F7C5-315B33C189D1}"/>
              </a:ext>
            </a:extLst>
          </p:cNvPr>
          <p:cNvSpPr/>
          <p:nvPr/>
        </p:nvSpPr>
        <p:spPr>
          <a:xfrm>
            <a:off x="4493276" y="2803761"/>
            <a:ext cx="199836" cy="130801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740DEE-751B-956B-C415-29EE34E416F4}"/>
              </a:ext>
            </a:extLst>
          </p:cNvPr>
          <p:cNvSpPr txBox="1"/>
          <p:nvPr/>
        </p:nvSpPr>
        <p:spPr>
          <a:xfrm>
            <a:off x="5170217" y="1796150"/>
            <a:ext cx="36961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" b="1" dirty="0"/>
              <a:t>Let op: </a:t>
            </a:r>
            <a:r>
              <a:rPr lang="nl" dirty="0"/>
              <a:t>50% is de standaardsnelheid, dus het ingestelde bewegingssnelheidsblok kan in dit geval worden weggelaten. Deze is meegeleverd zodat u de snelheid indien nodig kunt aanpassen.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1129</TotalTime>
  <Words>441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Inleiding tot de krachtsensor</vt:lpstr>
      <vt:lpstr>Lesdoelstellingen</vt:lpstr>
      <vt:lpstr>Wat is een krachtsensor?</vt:lpstr>
      <vt:lpstr>Hoe programmeer je met een krachtsensor</vt:lpstr>
      <vt:lpstr>Uitdaging 1: Beweeg totdat je erop drukt</vt:lpstr>
      <vt:lpstr>Uitdaging 1: Oplossing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152</cp:revision>
  <dcterms:created xsi:type="dcterms:W3CDTF">2016-07-04T02:35:12Z</dcterms:created>
  <dcterms:modified xsi:type="dcterms:W3CDTF">2023-09-27T14:30:34Z</dcterms:modified>
</cp:coreProperties>
</file>