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3" r:id="rId1"/>
  </p:sldMasterIdLst>
  <p:notesMasterIdLst>
    <p:notesMasterId r:id="rId11"/>
  </p:notesMasterIdLst>
  <p:handoutMasterIdLst>
    <p:handoutMasterId r:id="rId12"/>
  </p:handoutMasterIdLst>
  <p:sldIdLst>
    <p:sldId id="275" r:id="rId2"/>
    <p:sldId id="257" r:id="rId3"/>
    <p:sldId id="282" r:id="rId4"/>
    <p:sldId id="276" r:id="rId5"/>
    <p:sldId id="279" r:id="rId6"/>
    <p:sldId id="283" r:id="rId7"/>
    <p:sldId id="284" r:id="rId8"/>
    <p:sldId id="285" r:id="rId9"/>
    <p:sldId id="268" r:id="rId10"/>
  </p:sldIdLst>
  <p:sldSz cx="9144000" cy="6858000" type="screen4x3"/>
  <p:notesSz cx="6858000" cy="9144000"/>
  <p:defaultTextStyle>
    <a:defPPr>
      <a:defRPr lang="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5455"/>
    <a:srgbClr val="FFD500"/>
    <a:srgbClr val="0EAE9F"/>
    <a:srgbClr val="13B09B"/>
    <a:srgbClr val="0290F8"/>
    <a:srgbClr val="FE59D0"/>
    <a:srgbClr val="FF9732"/>
    <a:srgbClr val="02B64E"/>
    <a:srgbClr val="1BCFE9"/>
    <a:srgbClr val="FF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05"/>
    <p:restoredTop sz="94613"/>
  </p:normalViewPr>
  <p:slideViewPr>
    <p:cSldViewPr snapToGrid="0" snapToObjects="1">
      <p:cViewPr varScale="1">
        <p:scale>
          <a:sx n="141" d="100"/>
          <a:sy n="141" d="100"/>
        </p:scale>
        <p:origin x="76" y="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8528356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4176248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0EAE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/>
        </p:nvSpPr>
        <p:spPr>
          <a:xfrm>
            <a:off x="6331000" y="685891"/>
            <a:ext cx="244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By the Makers of EV3Lessons</a:t>
            </a:r>
          </a:p>
        </p:txBody>
      </p:sp>
      <p:pic>
        <p:nvPicPr>
          <p:cNvPr id="18" name="Picture 1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9DF8FC2-9ED1-BB44-8E96-5B069F6C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49" y="993668"/>
            <a:ext cx="1158461" cy="1158461"/>
          </a:xfrm>
          <a:prstGeom prst="rect">
            <a:avLst/>
          </a:prstGeom>
        </p:spPr>
      </p:pic>
      <p:pic>
        <p:nvPicPr>
          <p:cNvPr id="19" name="Picture 18" descr="Shape, square&#10;&#10;Description automatically generated">
            <a:extLst>
              <a:ext uri="{FF2B5EF4-FFF2-40B4-BE49-F238E27FC236}">
                <a16:creationId xmlns:a16="http://schemas.microsoft.com/office/drawing/2014/main" id="{2D46D815-081F-064A-AFA6-098A6E7A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647" y="993669"/>
            <a:ext cx="1158461" cy="1158461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0033297F-2FA6-5044-8D25-02645BFA76EA}"/>
              </a:ext>
            </a:extLst>
          </p:cNvPr>
          <p:cNvSpPr txBox="1">
            <a:spLocks/>
          </p:cNvSpPr>
          <p:nvPr userDrawn="1"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</p:spTree>
    <p:extLst>
      <p:ext uri="{BB962C8B-B14F-4D97-AF65-F5344CB8AC3E}">
        <p14:creationId xmlns:p14="http://schemas.microsoft.com/office/powerpoint/2010/main" val="42338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5/12/2023)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2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5/12/2023)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34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5/12/2023)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5/12/2023)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5/12/2023)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5/12/2023)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Copyright © 2023 Prime Lessons (primelessons.org) CC-BY-NC-SA.  (Last edit: 5/12/2023)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54219E-3F72-2747-8AFE-C47A1E936F47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69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2023 Prime Lessons (primelessons.org) CC-BY-NC-SA.  (Last edit: 5/12/2023)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990740-6E34-794B-87FB-277AE5B44550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231130B-425C-5641-B405-BB17815E18B9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74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5/12/2023)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216FFE-8B58-4345-B1AF-C21B754EE97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AFE7FE7-59DC-FF40-8E06-663AC6293F6E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21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5/12/2023)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4300F3-FE7D-764A-BA65-9EB3F150FBC3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83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5/12/2023)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F7EB52-F0AC-1B47-997C-177369938B62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01225B1-8E03-E14B-B6CB-FA865DF951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20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5/12/2023)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112F4E-93B5-5246-A22F-60DA388E68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CBF0C8-D16D-D04B-8D2F-40E4D349103D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77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2023 Prime Lessons (primelessons.org) CC-BY-NC-SA.  (Last edit: 5/12/2023)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3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5/12/2023)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7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759983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© 2023 Prime Lessons (primelessons.org) CC-BY-NC-SA.  (Last edit: 5/12/2023)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0D830A-DB75-3B4C-A789-5A5D51D68A14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35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65" r:id="rId12"/>
    <p:sldLayoutId id="2147483766" r:id="rId13"/>
    <p:sldLayoutId id="2147483767" r:id="rId14"/>
    <p:sldLayoutId id="2147483768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primelesso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" dirty="0"/>
              <a:t>Inleiding tot de kleurensensor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" dirty="0"/>
              <a:t>DOOR SANJAY EN ARVIND SESHAN</a:t>
            </a:r>
          </a:p>
          <a:p>
            <a:r>
              <a:rPr lang="nl-NL" dirty="0">
                <a:solidFill>
                  <a:schemeClr val="tx1"/>
                </a:solidFill>
              </a:rPr>
              <a:t>Vertaald roy </a:t>
            </a:r>
            <a:r>
              <a:rPr lang="nl-NL" dirty="0" err="1">
                <a:solidFill>
                  <a:schemeClr val="tx1"/>
                </a:solidFill>
              </a:rPr>
              <a:t>krikke</a:t>
            </a:r>
            <a:r>
              <a:rPr lang="nl-NL" dirty="0">
                <a:solidFill>
                  <a:schemeClr val="tx1"/>
                </a:solidFill>
              </a:rPr>
              <a:t> en </a:t>
            </a:r>
            <a:r>
              <a:rPr lang="nl-NL" dirty="0" err="1">
                <a:solidFill>
                  <a:schemeClr val="tx1"/>
                </a:solidFill>
              </a:rPr>
              <a:t>henriëtte</a:t>
            </a:r>
            <a:r>
              <a:rPr lang="nl-NL" dirty="0">
                <a:solidFill>
                  <a:schemeClr val="tx1"/>
                </a:solidFill>
              </a:rPr>
              <a:t> van dorp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6BDB1CA-BEC0-C66A-D3EF-E1E2C920D6B0}"/>
              </a:ext>
            </a:extLst>
          </p:cNvPr>
          <p:cNvSpPr/>
          <p:nvPr/>
        </p:nvSpPr>
        <p:spPr>
          <a:xfrm>
            <a:off x="2621721" y="5681092"/>
            <a:ext cx="3900558" cy="55184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" dirty="0"/>
              <a:t>Deze les maakt gebruik van SPIKE 3-software</a:t>
            </a:r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Lesdoelstellingen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7"/>
            <a:ext cx="8831580" cy="2409220"/>
          </a:xfrm>
        </p:spPr>
        <p:txBody>
          <a:bodyPr/>
          <a:lstStyle/>
          <a:p>
            <a:r>
              <a:rPr lang="nl" dirty="0"/>
              <a:t>Leer hoe u de kleursensor gebruikt</a:t>
            </a:r>
          </a:p>
          <a:p>
            <a:r>
              <a:rPr lang="nl" dirty="0"/>
              <a:t>Leer hoe u het wacht-tot-blok gebruikt</a:t>
            </a:r>
          </a:p>
          <a:p>
            <a:r>
              <a:rPr lang="nl" dirty="0"/>
              <a:t>Opmerking: hoewel afbeeldingen in deze lessen mogelijk een SPIKE Prime laten zien, zijn de codeblokken hetzelfde voor Robot Inventor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2023 Prime Lessons (primelessons.org) CC-BY-NC-SA. (Laatste bewerking: 5/12/2023)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4AAE4-28AB-4B08-8A92-91AD24C9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 descr="A close up of a camera&#10;&#10;Description automatically generated">
            <a:extLst>
              <a:ext uri="{FF2B5EF4-FFF2-40B4-BE49-F238E27FC236}">
                <a16:creationId xmlns:a16="http://schemas.microsoft.com/office/drawing/2014/main" id="{A6854CAB-B318-4725-BF04-792430779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94" t="10806" r="19474" b="11579"/>
          <a:stretch/>
        </p:blipFill>
        <p:spPr>
          <a:xfrm>
            <a:off x="6266047" y="3821274"/>
            <a:ext cx="2541070" cy="236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8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21E340-B3C1-C0E5-1367-AC58E08744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5" b="-485"/>
          <a:stretch/>
        </p:blipFill>
        <p:spPr>
          <a:xfrm>
            <a:off x="4841314" y="1314759"/>
            <a:ext cx="2211587" cy="22834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177B91-5784-4E91-9C03-6CCEE60E2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Wat is een kleurensensor?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37FE9-7847-4B91-95F5-564B8DEEC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2023 Prime Lessons (primelessons.org) CC-BY-NC-SA. (Laatste bewerking: 5/12/2023)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5C57D-BB07-475A-9A11-D44BE043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3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26EA95B-5BBE-4D2F-881C-EC2D7679C66A}"/>
              </a:ext>
            </a:extLst>
          </p:cNvPr>
          <p:cNvSpPr txBox="1">
            <a:spLocks/>
          </p:cNvSpPr>
          <p:nvPr/>
        </p:nvSpPr>
        <p:spPr>
          <a:xfrm>
            <a:off x="155089" y="1140006"/>
            <a:ext cx="4416912" cy="5082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" dirty="0"/>
              <a:t>In de software kan de sensor kleur of reflectiviteit detecteren</a:t>
            </a:r>
          </a:p>
          <a:p>
            <a:r>
              <a:rPr lang="nl" dirty="0"/>
              <a:t>In tegenstelling tot de EV3 is de reflectiviteit bij wit licht en niet bij rood licht.</a:t>
            </a:r>
          </a:p>
          <a:p>
            <a:r>
              <a:rPr lang="nl" dirty="0"/>
              <a:t>De sensor kan 8 kleuren en geen kleur detecteren (wat die kleuren zijn, varieert tussen SPIKE Prime en Robot Inventor)</a:t>
            </a:r>
          </a:p>
          <a:p>
            <a:r>
              <a:rPr lang="nl" dirty="0"/>
              <a:t>Optimale leesafstand volgens de specificaties: 16 mm (afhankelijk van objectgrootte, kleur en oppervlak)</a:t>
            </a:r>
          </a:p>
          <a:p>
            <a:endParaRPr lang="en-US" dirty="0"/>
          </a:p>
          <a:p>
            <a:r>
              <a:rPr lang="nl" dirty="0"/>
              <a:t>Opmerking: in Robot Inventor is de lichtblauwe kleur vervangen door groenblauw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19A62D-BB9F-4216-A66B-2EC2AA539524}"/>
              </a:ext>
            </a:extLst>
          </p:cNvPr>
          <p:cNvSpPr/>
          <p:nvPr/>
        </p:nvSpPr>
        <p:spPr>
          <a:xfrm>
            <a:off x="7141450" y="1223397"/>
            <a:ext cx="1780674" cy="2374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" sz="1400" u="sng" dirty="0">
                <a:solidFill>
                  <a:schemeClr val="tx1"/>
                </a:solidFill>
              </a:rPr>
              <a:t>Detecteerbare kleuren</a:t>
            </a:r>
          </a:p>
          <a:p>
            <a:r>
              <a:rPr lang="nl" sz="1400" dirty="0">
                <a:solidFill>
                  <a:schemeClr val="tx1"/>
                </a:solidFill>
              </a:rPr>
              <a:t>Zwart (0)</a:t>
            </a:r>
          </a:p>
          <a:p>
            <a:r>
              <a:rPr lang="nl" sz="1400" dirty="0">
                <a:solidFill>
                  <a:schemeClr val="tx1"/>
                </a:solidFill>
              </a:rPr>
              <a:t>Violet (1)</a:t>
            </a:r>
          </a:p>
          <a:p>
            <a:r>
              <a:rPr lang="nl" sz="1400" dirty="0">
                <a:solidFill>
                  <a:schemeClr val="tx1"/>
                </a:solidFill>
              </a:rPr>
              <a:t>Blauw (3)</a:t>
            </a:r>
          </a:p>
          <a:p>
            <a:r>
              <a:rPr lang="nl" sz="1400" dirty="0">
                <a:solidFill>
                  <a:schemeClr val="tx1"/>
                </a:solidFill>
              </a:rPr>
              <a:t>Lichtblauw (4)</a:t>
            </a:r>
          </a:p>
          <a:p>
            <a:r>
              <a:rPr lang="nl" sz="1400" dirty="0">
                <a:solidFill>
                  <a:schemeClr val="tx1"/>
                </a:solidFill>
              </a:rPr>
              <a:t>Groen (5)</a:t>
            </a:r>
          </a:p>
          <a:p>
            <a:r>
              <a:rPr lang="nl" sz="1400" dirty="0">
                <a:solidFill>
                  <a:schemeClr val="tx1"/>
                </a:solidFill>
              </a:rPr>
              <a:t>Geel (7)</a:t>
            </a:r>
          </a:p>
          <a:p>
            <a:r>
              <a:rPr lang="nl" sz="1400" dirty="0">
                <a:solidFill>
                  <a:schemeClr val="tx1"/>
                </a:solidFill>
              </a:rPr>
              <a:t>Rood (9)</a:t>
            </a:r>
          </a:p>
          <a:p>
            <a:r>
              <a:rPr lang="nl" sz="1400" dirty="0">
                <a:solidFill>
                  <a:schemeClr val="tx1"/>
                </a:solidFill>
              </a:rPr>
              <a:t>Wit (10)</a:t>
            </a:r>
          </a:p>
          <a:p>
            <a:r>
              <a:rPr lang="nl" sz="1400" dirty="0">
                <a:solidFill>
                  <a:schemeClr val="tx1"/>
                </a:solidFill>
              </a:rPr>
              <a:t>Geen kleur (-1)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6AA2B2-01C2-2D44-AFBE-8D69C55C13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45" t="19423"/>
          <a:stretch/>
        </p:blipFill>
        <p:spPr>
          <a:xfrm>
            <a:off x="4898201" y="3912243"/>
            <a:ext cx="2154700" cy="22258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93C6A77-13C9-0647-B0C8-D2BED5941794}"/>
              </a:ext>
            </a:extLst>
          </p:cNvPr>
          <p:cNvSpPr/>
          <p:nvPr/>
        </p:nvSpPr>
        <p:spPr>
          <a:xfrm>
            <a:off x="7141450" y="3790857"/>
            <a:ext cx="1780674" cy="233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" sz="1400" u="sng" dirty="0">
                <a:solidFill>
                  <a:schemeClr val="tx1"/>
                </a:solidFill>
              </a:rPr>
              <a:t>Detecteerbare kleuren</a:t>
            </a:r>
          </a:p>
          <a:p>
            <a:r>
              <a:rPr lang="nl" sz="1400" dirty="0">
                <a:solidFill>
                  <a:schemeClr val="tx1"/>
                </a:solidFill>
              </a:rPr>
              <a:t>Zwart (0)</a:t>
            </a:r>
          </a:p>
          <a:p>
            <a:r>
              <a:rPr lang="nl" sz="1400" dirty="0">
                <a:solidFill>
                  <a:schemeClr val="tx1"/>
                </a:solidFill>
              </a:rPr>
              <a:t>Violet (1)</a:t>
            </a:r>
          </a:p>
          <a:p>
            <a:r>
              <a:rPr lang="nl" sz="1400" dirty="0">
                <a:solidFill>
                  <a:schemeClr val="tx1"/>
                </a:solidFill>
              </a:rPr>
              <a:t>Blauw (3)</a:t>
            </a:r>
          </a:p>
          <a:p>
            <a:r>
              <a:rPr lang="nl" sz="1400" dirty="0">
                <a:solidFill>
                  <a:schemeClr val="tx1"/>
                </a:solidFill>
              </a:rPr>
              <a:t>Wintertaling (4)</a:t>
            </a:r>
          </a:p>
          <a:p>
            <a:r>
              <a:rPr lang="nl" sz="1400" dirty="0">
                <a:solidFill>
                  <a:schemeClr val="tx1"/>
                </a:solidFill>
              </a:rPr>
              <a:t>Groen (5)</a:t>
            </a:r>
          </a:p>
          <a:p>
            <a:r>
              <a:rPr lang="nl" sz="1400" dirty="0">
                <a:solidFill>
                  <a:schemeClr val="tx1"/>
                </a:solidFill>
              </a:rPr>
              <a:t>Geel (7)</a:t>
            </a:r>
          </a:p>
          <a:p>
            <a:r>
              <a:rPr lang="nl" sz="1400" dirty="0">
                <a:solidFill>
                  <a:schemeClr val="tx1"/>
                </a:solidFill>
              </a:rPr>
              <a:t>Rood (9)</a:t>
            </a:r>
          </a:p>
          <a:p>
            <a:r>
              <a:rPr lang="nl" sz="1400" dirty="0">
                <a:solidFill>
                  <a:schemeClr val="tx1"/>
                </a:solidFill>
              </a:rPr>
              <a:t>Wit (10)</a:t>
            </a:r>
          </a:p>
          <a:p>
            <a:r>
              <a:rPr lang="nl" sz="1400" dirty="0">
                <a:solidFill>
                  <a:schemeClr val="tx1"/>
                </a:solidFill>
              </a:rPr>
              <a:t>Geen kleur (-1)</a:t>
            </a:r>
          </a:p>
        </p:txBody>
      </p:sp>
    </p:spTree>
    <p:extLst>
      <p:ext uri="{BB962C8B-B14F-4D97-AF65-F5344CB8AC3E}">
        <p14:creationId xmlns:p14="http://schemas.microsoft.com/office/powerpoint/2010/main" val="2101563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B8EB0-F9C5-AB4F-9AD6-09996149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OPMERKING: ADB en detectiekleur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8F8AD0-0360-C948-9835-941AA7232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4803906" cy="5082601"/>
          </a:xfrm>
        </p:spPr>
        <p:txBody>
          <a:bodyPr/>
          <a:lstStyle/>
          <a:p>
            <a:r>
              <a:rPr lang="nl" i="1" dirty="0"/>
              <a:t>De kleurensensor op ADB (Advanced Driving Base in SPIKE Prime) is op ongeveer 8 mm van de grond gemonteerd, maar de optimale afstand voor montage van de sensor volgens de specificaties is 16 mm.</a:t>
            </a:r>
          </a:p>
          <a:p>
            <a:r>
              <a:rPr lang="nl" dirty="0"/>
              <a:t>Bij gebruik van dit robotontwerp leest Zwart niet correct in de Kleurmodus met behulp van elektrische tapelijnen of een FIRST LEGO League-uitdagingsmat.</a:t>
            </a:r>
            <a:endParaRPr lang="en-US" i="1" dirty="0"/>
          </a:p>
          <a:p>
            <a:r>
              <a:rPr lang="nl" dirty="0"/>
              <a:t>Zie de volgende dia voor wijzigingen. De bouwinstructies staan ook als apart bestand op onze site.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B30102-B120-3D4E-8B7C-17212685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2023 Prime Lessons (primelessons.org) CC-BY-NC-SA. (Laatste bewerking: 5/12/2023)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A29DE-AD26-5346-97E9-5824D5802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4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B3923E-EABC-40AE-9B9A-8FF6CA72C3CD}"/>
              </a:ext>
            </a:extLst>
          </p:cNvPr>
          <p:cNvCxnSpPr>
            <a:cxnSpLocks/>
          </p:cNvCxnSpPr>
          <p:nvPr/>
        </p:nvCxnSpPr>
        <p:spPr>
          <a:xfrm flipH="1">
            <a:off x="6492240" y="4721352"/>
            <a:ext cx="2265292" cy="0"/>
          </a:xfrm>
          <a:prstGeom prst="line">
            <a:avLst/>
          </a:prstGeom>
          <a:ln w="254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443128-939F-45F9-8FAD-09FC2AE658B9}"/>
              </a:ext>
            </a:extLst>
          </p:cNvPr>
          <p:cNvCxnSpPr>
            <a:cxnSpLocks/>
          </p:cNvCxnSpPr>
          <p:nvPr/>
        </p:nvCxnSpPr>
        <p:spPr>
          <a:xfrm>
            <a:off x="6894576" y="3483864"/>
            <a:ext cx="0" cy="10515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93F34BE-ADF9-4A68-809F-AEF4085F1687}"/>
              </a:ext>
            </a:extLst>
          </p:cNvPr>
          <p:cNvSpPr txBox="1"/>
          <p:nvPr/>
        </p:nvSpPr>
        <p:spPr>
          <a:xfrm>
            <a:off x="6967729" y="3779365"/>
            <a:ext cx="209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sz="1600" dirty="0"/>
              <a:t>16 mm</a:t>
            </a:r>
          </a:p>
          <a:p>
            <a:r>
              <a:rPr lang="nl" sz="1600" dirty="0"/>
              <a:t>2M (2 LEGO-modules)</a:t>
            </a:r>
          </a:p>
        </p:txBody>
      </p:sp>
      <p:pic>
        <p:nvPicPr>
          <p:cNvPr id="21" name="Picture 20" descr="A picture containing sitting, white&#10;&#10;Description automatically generated">
            <a:extLst>
              <a:ext uri="{FF2B5EF4-FFF2-40B4-BE49-F238E27FC236}">
                <a16:creationId xmlns:a16="http://schemas.microsoft.com/office/drawing/2014/main" id="{EF025105-2982-49AD-B77D-F54D93E89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008" y="1343097"/>
            <a:ext cx="3364992" cy="25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18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84A2-6883-4D4E-8376-59216E1E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Wijzigingen aan ADB</a:t>
            </a:r>
          </a:p>
        </p:txBody>
      </p:sp>
      <p:pic>
        <p:nvPicPr>
          <p:cNvPr id="7" name="Content Placeholder 6" descr="A close up of a toy&#10;&#10;Description automatically generated">
            <a:extLst>
              <a:ext uri="{FF2B5EF4-FFF2-40B4-BE49-F238E27FC236}">
                <a16:creationId xmlns:a16="http://schemas.microsoft.com/office/drawing/2014/main" id="{19A6380D-79F6-4CD8-B3B4-F517D1B30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2723" y="1683946"/>
            <a:ext cx="3441700" cy="258127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AC78E-D7A6-4E1A-98DF-76A236E1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2023 Prime Lessons (primelessons.org) CC-BY-NC-SA. (Laatste bewerking: 5/12/2023)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2935AF-76B1-41A5-9536-B207C0D7E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C6311823-7018-48B9-AEB3-11C330D0A3A4}"/>
              </a:ext>
            </a:extLst>
          </p:cNvPr>
          <p:cNvSpPr txBox="1">
            <a:spLocks/>
          </p:cNvSpPr>
          <p:nvPr/>
        </p:nvSpPr>
        <p:spPr>
          <a:xfrm>
            <a:off x="155088" y="1140006"/>
            <a:ext cx="8767036" cy="5082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" dirty="0"/>
              <a:t>Op deze website vindt u bouwinstructies voor het aanpassen van de voorbumper van ADB, zodat de kleursensoren één LEGO-module omhoog komen te staan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F5A8D2-1AC5-4FE7-9964-792662623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561" y="1818884"/>
            <a:ext cx="3310599" cy="2311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DA82C0-EB9C-4D53-8C4E-91F77D9F8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467" y="3977101"/>
            <a:ext cx="3151094" cy="2209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E3A621-A906-49CA-8533-D488578772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0809" y="3977101"/>
            <a:ext cx="2894013" cy="209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7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4B92C37-7B0A-D012-90D6-851F67A6A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978" y="1777996"/>
            <a:ext cx="2607203" cy="1826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2DB529-6322-4163-B7BB-C26CB1454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Hoe programmeer je met een kleurensensor?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09D69-8080-49F0-83A7-CE01031A9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8767036" cy="5082601"/>
          </a:xfrm>
        </p:spPr>
        <p:txBody>
          <a:bodyPr>
            <a:normAutofit/>
          </a:bodyPr>
          <a:lstStyle/>
          <a:p>
            <a:r>
              <a:rPr lang="nl" dirty="0"/>
              <a:t>De twee modi waarin u de kleurensensor kunt programmeren: Kleurmodus en Gereflecteerd lichtmodus</a:t>
            </a:r>
          </a:p>
          <a:p>
            <a:r>
              <a:rPr lang="nl" dirty="0"/>
              <a:t>In deze les gebruiken we de kleurmodus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ED42F2-83E1-4B1D-AF71-E324E7695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2023 Prime Lessons (primelessons.org) CC-BY-NC-SA. (Laatste bewerking: 5/12/2023)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1D2E8-265D-4F74-8563-4CE93FD8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01BD76-6391-4A14-8B12-F3F60639C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14" y="2459679"/>
            <a:ext cx="2926574" cy="31376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70D80A-D8C3-924E-A196-149297976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952" y="4014751"/>
            <a:ext cx="2315257" cy="216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94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131B8-A124-4A93-ABD5-B22BFFE05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Uitdaging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ECDA4-F61B-43CC-8476-7FAC9E40B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" dirty="0"/>
              <a:t>Programmeer je robot om vooruit te rijden totdat de kleurensensor zwart ziet</a:t>
            </a:r>
          </a:p>
          <a:p>
            <a:r>
              <a:rPr lang="nl" dirty="0"/>
              <a:t>U zult het Wait For-blok en het Booleaanse blok van de kleurensensor moeten gebruiken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nl" b="1" dirty="0"/>
              <a:t>Basisstappen:</a:t>
            </a:r>
          </a:p>
          <a:p>
            <a:pPr lvl="1"/>
            <a:r>
              <a:rPr lang="nl" dirty="0"/>
              <a:t>Stel de </a:t>
            </a:r>
            <a:r>
              <a:rPr lang="nl" b="1" dirty="0"/>
              <a:t>bewegingsmotoren </a:t>
            </a:r>
            <a:r>
              <a:rPr lang="nl" dirty="0"/>
              <a:t>voor uw robot in (A en E voor Droid Bot IV en ADB-robot)</a:t>
            </a:r>
          </a:p>
          <a:p>
            <a:pPr lvl="1"/>
            <a:r>
              <a:rPr lang="nl" dirty="0"/>
              <a:t>Stel de </a:t>
            </a:r>
            <a:r>
              <a:rPr lang="nl" b="1" dirty="0"/>
              <a:t>bewegingssnelheid </a:t>
            </a:r>
            <a:r>
              <a:rPr lang="nl" dirty="0"/>
              <a:t>voor uw robot in</a:t>
            </a:r>
          </a:p>
          <a:p>
            <a:pPr lvl="1"/>
            <a:r>
              <a:rPr lang="nl" dirty="0"/>
              <a:t>Begin </a:t>
            </a:r>
            <a:r>
              <a:rPr lang="nl" b="1" dirty="0"/>
              <a:t>vooruit te gaan</a:t>
            </a:r>
          </a:p>
          <a:p>
            <a:pPr lvl="1"/>
            <a:r>
              <a:rPr lang="nl" dirty="0"/>
              <a:t>Gebruik het </a:t>
            </a:r>
            <a:r>
              <a:rPr lang="nl" b="1" dirty="0"/>
              <a:t>wacht tot </a:t>
            </a:r>
            <a:r>
              <a:rPr lang="nl" dirty="0"/>
              <a:t>blok</a:t>
            </a:r>
            <a:r>
              <a:rPr lang="nl" b="1" dirty="0"/>
              <a:t> </a:t>
            </a:r>
            <a:r>
              <a:rPr lang="nl" dirty="0"/>
              <a:t>om te detecteren wanneer de kleurensensor zwart ziet</a:t>
            </a:r>
          </a:p>
          <a:p>
            <a:pPr lvl="1"/>
            <a:r>
              <a:rPr lang="nl" b="1" dirty="0"/>
              <a:t>Stop met bewegen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325A48-9D7A-4696-B0C8-B6078A4DE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2023 Prime Lessons (primelessons.org) CC-BY-NC-SA. (Laatste bewerking: 5/12/2023)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522AC-DD5B-4539-BD50-F97C1ABF9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C82A41-C0BE-D756-E30D-EC4903B3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524" y="2213479"/>
            <a:ext cx="4704548" cy="92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68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E1277-A831-4459-A239-C8A79F38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Uitdaging 1: Oplossing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271D-6A4E-4703-ACE7-47069DC4F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2023 Prime Lessons (primelessons.org) CC-BY-NC-SA. (Laatste bewerking: 5/12/2023)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8F872-D7AC-41E0-81C5-4001602F2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0B7ED7-2A73-2F35-1FB7-133F50FEB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75" y="2146526"/>
            <a:ext cx="4177338" cy="38544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256037-0493-508E-C701-C83765E36FC5}"/>
              </a:ext>
            </a:extLst>
          </p:cNvPr>
          <p:cNvSpPr txBox="1"/>
          <p:nvPr/>
        </p:nvSpPr>
        <p:spPr>
          <a:xfrm>
            <a:off x="5091380" y="3704436"/>
            <a:ext cx="369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dirty="0"/>
              <a:t>Configureer robot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6CE69E-1FC1-D3DD-00A5-8DE25E0AE13A}"/>
              </a:ext>
            </a:extLst>
          </p:cNvPr>
          <p:cNvSpPr txBox="1"/>
          <p:nvPr/>
        </p:nvSpPr>
        <p:spPr>
          <a:xfrm>
            <a:off x="5091380" y="4184758"/>
            <a:ext cx="369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dirty="0"/>
              <a:t>Begin met bewegen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B7421A-CA2A-5E68-4D49-E518C35C0908}"/>
              </a:ext>
            </a:extLst>
          </p:cNvPr>
          <p:cNvSpPr txBox="1"/>
          <p:nvPr/>
        </p:nvSpPr>
        <p:spPr>
          <a:xfrm>
            <a:off x="5091380" y="4780767"/>
            <a:ext cx="3853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dirty="0"/>
              <a:t>Wacht tot de kleurensensor zwart ziet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3E119E-1553-E934-A411-866FF8C6BEA4}"/>
              </a:ext>
            </a:extLst>
          </p:cNvPr>
          <p:cNvSpPr txBox="1"/>
          <p:nvPr/>
        </p:nvSpPr>
        <p:spPr>
          <a:xfrm>
            <a:off x="5091380" y="5421498"/>
            <a:ext cx="369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dirty="0"/>
              <a:t>Stop met bewegen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1EAAE8F8-7DCE-97F1-09BE-C53A28FBD4B1}"/>
              </a:ext>
            </a:extLst>
          </p:cNvPr>
          <p:cNvSpPr/>
          <p:nvPr/>
        </p:nvSpPr>
        <p:spPr>
          <a:xfrm>
            <a:off x="4493276" y="2803761"/>
            <a:ext cx="199836" cy="130801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E5774D-12E9-40BD-94BF-5D0535148751}"/>
              </a:ext>
            </a:extLst>
          </p:cNvPr>
          <p:cNvSpPr txBox="1"/>
          <p:nvPr/>
        </p:nvSpPr>
        <p:spPr>
          <a:xfrm>
            <a:off x="5170217" y="1839120"/>
            <a:ext cx="369610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" b="1" dirty="0"/>
              <a:t>Let op: </a:t>
            </a:r>
            <a:r>
              <a:rPr lang="nl" dirty="0"/>
              <a:t>50% is de standaardsnelheid, dus het ingestelde bewegingssnelheidsblok kan in dit geval worden weggelaten. Deze is meegeleverd zodat u de snelheid indien nodig kunt aanpassen.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05A581-E753-02BC-EC39-1CADEA85748F}"/>
              </a:ext>
            </a:extLst>
          </p:cNvPr>
          <p:cNvSpPr/>
          <p:nvPr/>
        </p:nvSpPr>
        <p:spPr>
          <a:xfrm>
            <a:off x="175260" y="1149819"/>
            <a:ext cx="8325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" dirty="0"/>
              <a:t>In eerdere lessen heb je geleerd hoe je je robot configureert. De eerste set blokken stelt de bewegingsmotoren en snelheid in. (Zie Uw robotles configureren)</a:t>
            </a:r>
          </a:p>
        </p:txBody>
      </p:sp>
    </p:spTree>
    <p:extLst>
      <p:ext uri="{BB962C8B-B14F-4D97-AF65-F5344CB8AC3E}">
        <p14:creationId xmlns:p14="http://schemas.microsoft.com/office/powerpoint/2010/main" val="2688634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2111017"/>
          </a:xfrm>
        </p:spPr>
        <p:txBody>
          <a:bodyPr>
            <a:normAutofit/>
          </a:bodyPr>
          <a:lstStyle/>
          <a:p>
            <a:r>
              <a:rPr lang="nl-NL" dirty="0"/>
              <a:t>Deze les is gemaakt door </a:t>
            </a:r>
            <a:r>
              <a:rPr lang="nl-NL" dirty="0" err="1"/>
              <a:t>Sanjay</a:t>
            </a:r>
            <a:r>
              <a:rPr lang="nl-NL" dirty="0"/>
              <a:t> </a:t>
            </a:r>
            <a:r>
              <a:rPr lang="nl-NL" dirty="0" err="1"/>
              <a:t>Seshan</a:t>
            </a:r>
            <a:r>
              <a:rPr lang="nl-NL" dirty="0"/>
              <a:t> en </a:t>
            </a:r>
            <a:r>
              <a:rPr lang="nl-NL" dirty="0" err="1"/>
              <a:t>Arvind</a:t>
            </a:r>
            <a:r>
              <a:rPr lang="nl-NL" dirty="0"/>
              <a:t> </a:t>
            </a:r>
            <a:r>
              <a:rPr lang="nl-NL" dirty="0" err="1"/>
              <a:t>Seshan</a:t>
            </a:r>
            <a:r>
              <a:rPr lang="nl-NL" dirty="0"/>
              <a:t> voor Prime </a:t>
            </a:r>
            <a:r>
              <a:rPr lang="nl-NL" dirty="0" err="1"/>
              <a:t>Lessons</a:t>
            </a:r>
            <a:endParaRPr lang="nl-NL" dirty="0"/>
          </a:p>
          <a:p>
            <a:r>
              <a:rPr lang="nl-NL" dirty="0"/>
              <a:t>Deze lessen zijn door Roy Krikke en Henriëtte van Dorp vertaald in het Nederlands
Meer lessen zijn beschikbaar op </a:t>
            </a:r>
            <a:r>
              <a:rPr lang="en-US" dirty="0">
                <a:hlinkClick r:id="rId2"/>
              </a:rPr>
              <a:t>www.primelessons.org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2023 Prime Lessons (primelessons.org) CC-BY-NC-SA.  </a:t>
            </a:r>
            <a:r>
              <a:rPr lang="en-US"/>
              <a:t>(Last edit: 05/11/2023)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06703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toUse" id="{7DD8E111-BC3A-4444-A06C-BD4DCB2344B2}" vid="{5D8D2880-D206-C442-A283-BCAB763DE8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primelessons</Template>
  <TotalTime>1160</TotalTime>
  <Words>725</Words>
  <Application>Microsoft Office PowerPoint</Application>
  <PresentationFormat>On-screen Show (4:3)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Gill Sans MT</vt:lpstr>
      <vt:lpstr>Helvetica Neue</vt:lpstr>
      <vt:lpstr>Wingdings 2</vt:lpstr>
      <vt:lpstr>Dividend</vt:lpstr>
      <vt:lpstr>Inleiding tot de kleurensensor</vt:lpstr>
      <vt:lpstr>Lesdoelstellingen</vt:lpstr>
      <vt:lpstr>Wat is een kleurensensor?</vt:lpstr>
      <vt:lpstr>OPMERKING: ADB en detectiekleur</vt:lpstr>
      <vt:lpstr>Wijzigingen aan ADB</vt:lpstr>
      <vt:lpstr>Hoe programmeer je met een kleurensensor?</vt:lpstr>
      <vt:lpstr>Uitdaging 1</vt:lpstr>
      <vt:lpstr>Uitdaging 1: Oplossing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Srinivasan Seshan</dc:creator>
  <cp:lastModifiedBy>roy</cp:lastModifiedBy>
  <cp:revision>155</cp:revision>
  <dcterms:created xsi:type="dcterms:W3CDTF">2016-07-04T02:35:12Z</dcterms:created>
  <dcterms:modified xsi:type="dcterms:W3CDTF">2023-09-27T14:39:29Z</dcterms:modified>
</cp:coreProperties>
</file>