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0"/>
  </p:notesMasterIdLst>
  <p:handoutMasterIdLst>
    <p:handoutMasterId r:id="rId11"/>
  </p:handoutMasterIdLst>
  <p:sldIdLst>
    <p:sldId id="275" r:id="rId2"/>
    <p:sldId id="257" r:id="rId3"/>
    <p:sldId id="276" r:id="rId4"/>
    <p:sldId id="281" r:id="rId5"/>
    <p:sldId id="277" r:id="rId6"/>
    <p:sldId id="278" r:id="rId7"/>
    <p:sldId id="417" r:id="rId8"/>
    <p:sldId id="268" r:id="rId9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76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3ACE5FB8-A0BE-2D42-B68C-4CC12A3B4ECB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57111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9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136E22-B55B-3344-87B4-C6BEC82F93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80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3F77A3-B93E-2D49-88C1-91FDBC4A995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8CD5C0E-2FD4-1A43-9154-7A3A4DC5BB5F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9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EA912E-F31F-4944-9549-715B01BC616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8713075-FAB2-8A4F-9AA7-2DEEF6EF6C0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2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B9CC43-613D-D543-96C2-781DFE62FC8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7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320903-F92C-6447-BCEA-61E603A6905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51DD4-1172-6449-9BE5-8E08EAD567E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3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49D6A7-D1B0-EA47-8D3C-60AD7F4F746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B073214-C6F6-A444-8864-5548E87AF6D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3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5/12/2023)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0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9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DD4E90-1E78-AD4A-86AB-9A15E541B5EE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8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Herhaal blokken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EBBBADE-C436-D919-6A9F-238907441A08}"/>
              </a:ext>
            </a:extLst>
          </p:cNvPr>
          <p:cNvSpPr/>
          <p:nvPr/>
        </p:nvSpPr>
        <p:spPr>
          <a:xfrm>
            <a:off x="2621721" y="5681092"/>
            <a:ext cx="3900558" cy="55184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Deze les maakt gebruik van SPIKE 3-software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hoe u een actie kunt herhalen met behulp van het herhaalblok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916EF1-CE02-446E-B5AA-A45033BA9D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834"/>
          <a:stretch/>
        </p:blipFill>
        <p:spPr>
          <a:xfrm>
            <a:off x="382845" y="4650174"/>
            <a:ext cx="1775379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DFAF-A684-4430-96DD-0272D6E4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Herhalende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B322-4A52-46AA-8325-CC94EF0D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2728109"/>
          </a:xfrm>
        </p:spPr>
        <p:txBody>
          <a:bodyPr>
            <a:normAutofit fontScale="92500" lnSpcReduction="20000"/>
          </a:bodyPr>
          <a:lstStyle/>
          <a:p>
            <a:r>
              <a:rPr lang="nl" dirty="0"/>
              <a:t>Laten we zeggen dat je wilt dat de robot een actie steeds opnieuw herhaalt.</a:t>
            </a:r>
          </a:p>
          <a:p>
            <a:pPr lvl="1"/>
            <a:r>
              <a:rPr lang="nl" dirty="0"/>
              <a:t>Zou jij de blokken keer op keer kopiëren?</a:t>
            </a:r>
          </a:p>
          <a:p>
            <a:pPr lvl="1"/>
            <a:r>
              <a:rPr lang="nl" dirty="0"/>
              <a:t>Wat als je de actie voor altijd zou willen herhalen?</a:t>
            </a:r>
          </a:p>
          <a:p>
            <a:r>
              <a:rPr lang="nl" dirty="0"/>
              <a:t>U kunt de herhaalblokken gebruiken om een actie een aantal keren te herhalen of totdat aan een bepaalde uitgangsvoorwaarde is voldaan</a:t>
            </a:r>
          </a:p>
          <a:p>
            <a:r>
              <a:rPr lang="nl" dirty="0"/>
              <a:t>Herhaalblokken maken het meerdere keren herhalen van een taak eenvoudig</a:t>
            </a:r>
          </a:p>
          <a:p>
            <a:r>
              <a:rPr lang="nl" dirty="0"/>
              <a:t>Het extra voordeel is dat een lus kan eindigen wanneer je maar wilt (een specifiek aantal keren, voor altijd doorlopen, een specifieke voorwaarde, enz.)</a:t>
            </a:r>
          </a:p>
          <a:p>
            <a:r>
              <a:rPr lang="nl" dirty="0"/>
              <a:t>Loop-blokken zijn te vinden in het Control Block Palette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3C30F-5C3B-4D40-B83F-EDE97F88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46F1A-0070-4B1A-8974-7FA1B1E6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3EF28F-D881-44A3-A18E-EBA0A8063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608" y="4287503"/>
            <a:ext cx="535305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8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A85256D-1EC3-D902-2406-D87F44772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64" y="2339074"/>
            <a:ext cx="4870585" cy="37947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8EF41E-354D-4AC7-9B1A-C1A6A12C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Een herhaling tot blok gebruiken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5306E4-2207-45BD-A52D-903BF75BA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5789" y="2955449"/>
            <a:ext cx="4022276" cy="399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" sz="1600" dirty="0"/>
              <a:t>Configureer uw motoren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8AD53-29C3-4E4B-B4B8-DBEF360C6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3265"/>
            <a:ext cx="4870585" cy="365125"/>
          </a:xfrm>
        </p:spPr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42BF0-7E06-4853-BECA-71FBCBE5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E5EDA4D-8A34-4604-AA15-F0ABB9F2EFEF}"/>
              </a:ext>
            </a:extLst>
          </p:cNvPr>
          <p:cNvSpPr txBox="1">
            <a:spLocks/>
          </p:cNvSpPr>
          <p:nvPr/>
        </p:nvSpPr>
        <p:spPr>
          <a:xfrm>
            <a:off x="5025789" y="3413971"/>
            <a:ext cx="3817274" cy="4174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" sz="1600" dirty="0"/>
              <a:t>Wacht tot de sensor voor het eerst wordt ingedrukt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7699E4-70B9-4DEA-9160-43D2243123BA}"/>
              </a:ext>
            </a:extLst>
          </p:cNvPr>
          <p:cNvSpPr txBox="1"/>
          <p:nvPr/>
        </p:nvSpPr>
        <p:spPr>
          <a:xfrm>
            <a:off x="110716" y="1138947"/>
            <a:ext cx="8896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In dit voorbeeld past de robot de snelheid van de motoren aan op basis van de Krachtsensor totdat de Krachtsensor wordt losgelaten. Dit type lus is anders dan een wacht-tot-blok, omdat je verschillende acties kunt uitvoeren </a:t>
            </a:r>
            <a:r>
              <a:rPr lang="nl" b="1" u="sng" dirty="0"/>
              <a:t>terwijl je wacht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D6EED6-4D83-4F3D-812B-C239638E471F}"/>
              </a:ext>
            </a:extLst>
          </p:cNvPr>
          <p:cNvSpPr txBox="1">
            <a:spLocks/>
          </p:cNvSpPr>
          <p:nvPr/>
        </p:nvSpPr>
        <p:spPr>
          <a:xfrm>
            <a:off x="5025789" y="4335372"/>
            <a:ext cx="4097736" cy="12448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" sz="1600" dirty="0"/>
              <a:t>Pas de bewegingssnelheid aan op basis van de huidige krachtmeting </a:t>
            </a:r>
            <a:r>
              <a:rPr lang="nl" sz="1600" b="1" u="sng" dirty="0"/>
              <a:t>elke </a:t>
            </a:r>
            <a:r>
              <a:rPr lang="nl" sz="1600" dirty="0"/>
              <a:t>keer dat u door de lus gaat.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F3A22C2-71A5-4CB3-8636-ED0346C6A335}"/>
              </a:ext>
            </a:extLst>
          </p:cNvPr>
          <p:cNvSpPr txBox="1">
            <a:spLocks/>
          </p:cNvSpPr>
          <p:nvPr/>
        </p:nvSpPr>
        <p:spPr>
          <a:xfrm>
            <a:off x="5025789" y="3984036"/>
            <a:ext cx="3817274" cy="4174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" sz="1600" dirty="0"/>
              <a:t>Loop totdat de sensor wordt losgelaten</a:t>
            </a:r>
          </a:p>
        </p:txBody>
      </p:sp>
    </p:spTree>
    <p:extLst>
      <p:ext uri="{BB962C8B-B14F-4D97-AF65-F5344CB8AC3E}">
        <p14:creationId xmlns:p14="http://schemas.microsoft.com/office/powerpoint/2010/main" val="325763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2F7C8-E595-4B32-8FAE-AA6168D3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Uitdaging: Rond de doos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BC79F-EC72-4077-B01D-63616E541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7" y="1140006"/>
            <a:ext cx="6109789" cy="5082601"/>
          </a:xfrm>
        </p:spPr>
        <p:txBody>
          <a:bodyPr/>
          <a:lstStyle/>
          <a:p>
            <a:r>
              <a:rPr lang="nl" dirty="0"/>
              <a:t>Ga rond de doos</a:t>
            </a:r>
          </a:p>
          <a:p>
            <a:r>
              <a:rPr lang="nl" dirty="0"/>
              <a:t>Om dit te doen, moet je 20 cm vooruit gaan en rechtsaf slaan</a:t>
            </a:r>
          </a:p>
          <a:p>
            <a:r>
              <a:rPr lang="nl" dirty="0"/>
              <a:t>Herhaal deze actie 4 keer totdat je helemaal rond de doos bent</a:t>
            </a:r>
          </a:p>
          <a:p>
            <a:r>
              <a:rPr lang="nl" dirty="0"/>
              <a:t>Je zult de les over Vooruit en Draaien moeten onthouden om deze uitdaging te voltooien</a:t>
            </a:r>
          </a:p>
          <a:p>
            <a:r>
              <a:rPr lang="nl" dirty="0"/>
              <a:t>Die twee acties herhaal je in een Repeat-blok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20C5-E4C1-48F9-AD36-FBCA95FE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E8617-CFF9-4DAA-B3F4-FB49E870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34A9A1-C01B-4DEC-99D1-6DBE3F5D361A}"/>
              </a:ext>
            </a:extLst>
          </p:cNvPr>
          <p:cNvSpPr/>
          <p:nvPr/>
        </p:nvSpPr>
        <p:spPr>
          <a:xfrm>
            <a:off x="6407498" y="1333273"/>
            <a:ext cx="205988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366588-A02D-416B-888C-64DA86512DEA}"/>
              </a:ext>
            </a:extLst>
          </p:cNvPr>
          <p:cNvSpPr txBox="1"/>
          <p:nvPr/>
        </p:nvSpPr>
        <p:spPr>
          <a:xfrm>
            <a:off x="7199696" y="3136770"/>
            <a:ext cx="7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20 cm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C015A8-7DC0-4ACD-94A4-73E6130757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834"/>
          <a:stretch/>
        </p:blipFill>
        <p:spPr>
          <a:xfrm>
            <a:off x="382845" y="4650174"/>
            <a:ext cx="1775379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8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9BEAD-3C27-494F-B4C8-43EAB9B1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 oplossing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E2695-1D9B-43D2-A49B-B4BCEC65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338594"/>
            <a:ext cx="4022276" cy="1786073"/>
          </a:xfrm>
        </p:spPr>
        <p:txBody>
          <a:bodyPr>
            <a:normAutofit fontScale="92500" lnSpcReduction="10000"/>
          </a:bodyPr>
          <a:lstStyle/>
          <a:p>
            <a:r>
              <a:rPr lang="nl" dirty="0"/>
              <a:t>In eerdere lessen heb je geleerd hoe je je robot configureert. De eerste set blokken stelt de bewegingsmotoren, % snelheid, Move CM in en stelt de motoren in om vast te houden. (zie Uw robotles configureren). Dit programma is geconfigureerd voor Droid Bot IV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151A4-003E-4C98-B907-2FD12D4D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7E863-4802-4ED1-9F14-043AAC2D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B236D1-946C-45AF-A0AD-D394061BB853}"/>
              </a:ext>
            </a:extLst>
          </p:cNvPr>
          <p:cNvSpPr txBox="1">
            <a:spLocks/>
          </p:cNvSpPr>
          <p:nvPr/>
        </p:nvSpPr>
        <p:spPr>
          <a:xfrm>
            <a:off x="175260" y="3583219"/>
            <a:ext cx="4022276" cy="22122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" sz="1700" dirty="0"/>
              <a:t>Code om de robot 20 cm vooruit te bewegen (zie Beweegles) en 90 graden te draaien (zie Draaien met Gyro-les)</a:t>
            </a:r>
          </a:p>
          <a:p>
            <a:endParaRPr lang="en-US" sz="1700" dirty="0"/>
          </a:p>
          <a:p>
            <a:r>
              <a:rPr lang="nl" sz="1700" dirty="0"/>
              <a:t>Zie de volgende dia voor de reden voor de toevoeging van het wachtblok na de ingestelde gierhoek op blok 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0D942-DE02-6552-F72C-0923970CF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638" y="1154583"/>
            <a:ext cx="3727634" cy="505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3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7EA66-03B5-44C5-0C09-01A6DF3AB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Bug in SPIKE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2F095-432A-BFFB-8C0E-5FACF7BC1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7" y="1140007"/>
            <a:ext cx="5656989" cy="5079166"/>
          </a:xfrm>
        </p:spPr>
        <p:txBody>
          <a:bodyPr>
            <a:normAutofit fontScale="85000" lnSpcReduction="20000"/>
          </a:bodyPr>
          <a:lstStyle/>
          <a:p>
            <a:r>
              <a:rPr lang="nl" dirty="0"/>
              <a:t>Het kost wat tijd om de ingestelde gierhoek op blok 0 te zetten, maar gaat door naar het volgende blok voordat het voltooid is</a:t>
            </a:r>
          </a:p>
          <a:p>
            <a:r>
              <a:rPr lang="nl" dirty="0"/>
              <a:t>Het probleem is dat de code de controle bereikt of de gierhoek &gt;90 is voordat de gierhoek wordt gereset, wat betekent dat als de gierhoek &gt;90 vóór de reset wordt gelezen, de robot de bocht niet zal uitvoeren</a:t>
            </a:r>
          </a:p>
          <a:p>
            <a:r>
              <a:rPr lang="nl" dirty="0"/>
              <a:t>Om dit op te lossen, moet je een wachtblok toevoegen na het gyro-resetblok en vóór de beurt. Er zijn twee manieren waarop u dit kunt doen</a:t>
            </a:r>
          </a:p>
          <a:p>
            <a:pPr lvl="1"/>
            <a:r>
              <a:rPr lang="nl" dirty="0"/>
              <a:t>Wacht tot de gierhoek bijna 0 is</a:t>
            </a:r>
          </a:p>
          <a:p>
            <a:pPr lvl="1"/>
            <a:r>
              <a:rPr lang="nl" dirty="0"/>
              <a:t>Wacht een korte tijd (ongeveer 0,05 seconden lijkt te werken)</a:t>
            </a:r>
          </a:p>
          <a:p>
            <a:r>
              <a:rPr lang="nl" dirty="0">
                <a:solidFill>
                  <a:srgbClr val="FF0000"/>
                </a:solidFill>
              </a:rPr>
              <a:t>Houd er rekening mee dat sommige oplossingen die in andere lessen met bochten/de gyrosensor worden gegeven, dit wachtblok mogelijk niet bevatten</a:t>
            </a:r>
          </a:p>
          <a:p>
            <a:r>
              <a:rPr lang="nl" dirty="0">
                <a:solidFill>
                  <a:srgbClr val="FF0000"/>
                </a:solidFill>
              </a:rPr>
              <a:t>De meeste code zal functioneren zoals bedoeld in een op zichzelf staand programma, aangezien de gyro aan het begin van alle programma's automatisch wordt gereset, maar het kan zijn dat u een van deze methoden moet toevoegen totdat er een update is uitgebracht die deze bug verhelpt.</a:t>
            </a:r>
          </a:p>
          <a:p>
            <a:r>
              <a:rPr lang="nl" dirty="0">
                <a:solidFill>
                  <a:srgbClr val="FF0000"/>
                </a:solidFill>
              </a:rPr>
              <a:t>Omdat er in de vorige dia meerdere beurten worden uitgevoerd, is de toevoeging van het wachtblok echter nodig om de code correct te laten functioneren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93738-00C4-1783-DE5A-A81F1CC5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ED9BE-A903-4408-191C-3880D5E7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3F3E31-4E2F-0342-7D0B-3868F95DA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737" y="4013223"/>
            <a:ext cx="1961979" cy="11468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AF705A-695F-7B7B-F31A-153242ACA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669" y="2506418"/>
            <a:ext cx="3365395" cy="95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586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1507</TotalTime>
  <Words>784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Herhaal blokken</vt:lpstr>
      <vt:lpstr>Lesdoelstellingen</vt:lpstr>
      <vt:lpstr>Herhalende code</vt:lpstr>
      <vt:lpstr>Een herhaling tot blok gebruiken</vt:lpstr>
      <vt:lpstr>Uitdaging: Rond de doos</vt:lpstr>
      <vt:lpstr>Uitdaging oplossing</vt:lpstr>
      <vt:lpstr>Bug in SPIKE 3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157</cp:revision>
  <dcterms:created xsi:type="dcterms:W3CDTF">2016-07-04T02:35:12Z</dcterms:created>
  <dcterms:modified xsi:type="dcterms:W3CDTF">2023-09-28T18:14:13Z</dcterms:modified>
</cp:coreProperties>
</file>