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73" r:id="rId1"/>
  </p:sldMasterIdLst>
  <p:notesMasterIdLst>
    <p:notesMasterId r:id="rId7"/>
  </p:notesMasterIdLst>
  <p:handoutMasterIdLst>
    <p:handoutMasterId r:id="rId8"/>
  </p:handoutMasterIdLst>
  <p:sldIdLst>
    <p:sldId id="275" r:id="rId2"/>
    <p:sldId id="290" r:id="rId3"/>
    <p:sldId id="294" r:id="rId4"/>
    <p:sldId id="295" r:id="rId5"/>
    <p:sldId id="268" r:id="rId6"/>
  </p:sldIdLst>
  <p:sldSz cx="9144000" cy="6858000" type="screen4x3"/>
  <p:notesSz cx="6858000" cy="9144000"/>
  <p:defaultTextStyle>
    <a:defPPr>
      <a:defRPr lang="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500"/>
    <a:srgbClr val="0EAE9F"/>
    <a:srgbClr val="13B09B"/>
    <a:srgbClr val="0290F8"/>
    <a:srgbClr val="FE59D0"/>
    <a:srgbClr val="F55455"/>
    <a:srgbClr val="FF9732"/>
    <a:srgbClr val="02B64E"/>
    <a:srgbClr val="1BCFE9"/>
    <a:srgbClr val="FFB3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495"/>
    <p:restoredTop sz="94613"/>
  </p:normalViewPr>
  <p:slideViewPr>
    <p:cSldViewPr snapToGrid="0" snapToObjects="1">
      <p:cViewPr varScale="1">
        <p:scale>
          <a:sx n="134" d="100"/>
          <a:sy n="134" d="100"/>
        </p:scale>
        <p:origin x="104" y="6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8040048-1E4D-CD41-AC49-0750EB72586B}" type="datetimeFigureOut">
              <a:rPr lang="en-US" smtClean="0"/>
              <a:t>9/27/2023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60592D1-055B-824F-99E1-F69F9F11B539}" type="slidenum">
              <a:rPr lang="en-US" smtClean="0"/>
              <a:t>‹#›</a:t>
            </a:fld>
            <a:endParaRPr lang="en-US"/>
          </a:p>
        </p:txBody>
      </p:sp>
    </p:spTree>
    <p:extLst>
      <p:ext uri="{BB962C8B-B14F-4D97-AF65-F5344CB8AC3E}">
        <p14:creationId xmlns:p14="http://schemas.microsoft.com/office/powerpoint/2010/main" val="11589148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8484CF-5098-F24E-8881-583515D5C406}" type="datetimeFigureOut">
              <a:rPr lang="en-US" smtClean="0"/>
              <a:t>9/27/2023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B67714-547E-8A4E-AE1C-9E3378A836DF}" type="slidenum">
              <a:rPr lang="en-US" smtClean="0"/>
              <a:t>‹#›</a:t>
            </a:fld>
            <a:endParaRPr lang="en-US"/>
          </a:p>
        </p:txBody>
      </p:sp>
    </p:spTree>
    <p:extLst>
      <p:ext uri="{BB962C8B-B14F-4D97-AF65-F5344CB8AC3E}">
        <p14:creationId xmlns:p14="http://schemas.microsoft.com/office/powerpoint/2010/main" val="98107034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82241" y="2579003"/>
            <a:ext cx="8787652" cy="246858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242754" y="2676578"/>
            <a:ext cx="8528356" cy="1504844"/>
          </a:xfrm>
          <a:effectLst/>
        </p:spPr>
        <p:txBody>
          <a:bodyPr anchor="b">
            <a:normAutofit/>
          </a:bodyPr>
          <a:lstStyle>
            <a:lvl1pPr>
              <a:defRPr sz="3600">
                <a:solidFill>
                  <a:schemeClr val="tx1"/>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316712" y="4176248"/>
            <a:ext cx="5741894" cy="590321"/>
          </a:xfrm>
        </p:spPr>
        <p:txBody>
          <a:bodyPr anchor="t">
            <a:normAutofit/>
          </a:bodyPr>
          <a:lstStyle>
            <a:lvl1pPr marL="0" indent="0" algn="l">
              <a:buNone/>
              <a:defRPr sz="1600" cap="all">
                <a:solidFill>
                  <a:srgbClr val="0EAE9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By Sanjay and Arvind Seshan</a:t>
            </a:r>
          </a:p>
        </p:txBody>
      </p:sp>
      <p:sp>
        <p:nvSpPr>
          <p:cNvPr id="8" name="Subtitle 1">
            <a:extLst>
              <a:ext uri="{FF2B5EF4-FFF2-40B4-BE49-F238E27FC236}">
                <a16:creationId xmlns:a16="http://schemas.microsoft.com/office/drawing/2014/main" id="{227F28FB-346D-45F5-A52C-A1B7DBC13191}"/>
              </a:ext>
            </a:extLst>
          </p:cNvPr>
          <p:cNvSpPr txBox="1">
            <a:spLocks/>
          </p:cNvSpPr>
          <p:nvPr/>
        </p:nvSpPr>
        <p:spPr>
          <a:xfrm>
            <a:off x="4808377" y="357846"/>
            <a:ext cx="4161516" cy="509489"/>
          </a:xfrm>
          <a:prstGeom prst="rect">
            <a:avLst/>
          </a:prstGeom>
        </p:spPr>
        <p:txBody>
          <a:bodyPr vert="horz" lIns="91440" tIns="45720" rIns="91440" bIns="45720" rtlCol="0" anchor="t">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r">
              <a:buNone/>
            </a:pPr>
            <a:r>
              <a:rPr lang="en-US" sz="3200" dirty="0"/>
              <a:t>PRIME LESSONS</a:t>
            </a:r>
          </a:p>
        </p:txBody>
      </p:sp>
      <p:sp>
        <p:nvSpPr>
          <p:cNvPr id="11" name="TextBox 10">
            <a:extLst>
              <a:ext uri="{FF2B5EF4-FFF2-40B4-BE49-F238E27FC236}">
                <a16:creationId xmlns:a16="http://schemas.microsoft.com/office/drawing/2014/main" id="{8613C618-BE4E-4AD7-9CD9-0AB9F17BD5D4}"/>
              </a:ext>
            </a:extLst>
          </p:cNvPr>
          <p:cNvSpPr txBox="1"/>
          <p:nvPr/>
        </p:nvSpPr>
        <p:spPr>
          <a:xfrm>
            <a:off x="6331000" y="685891"/>
            <a:ext cx="244011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By the Makers of EV3Lessons</a:t>
            </a:r>
          </a:p>
        </p:txBody>
      </p:sp>
      <p:pic>
        <p:nvPicPr>
          <p:cNvPr id="18" name="Picture 17" descr="A picture containing application&#10;&#10;Description automatically generated">
            <a:extLst>
              <a:ext uri="{FF2B5EF4-FFF2-40B4-BE49-F238E27FC236}">
                <a16:creationId xmlns:a16="http://schemas.microsoft.com/office/drawing/2014/main" id="{69DF8FC2-9ED1-BB44-8E96-5B069F6C6497}"/>
              </a:ext>
            </a:extLst>
          </p:cNvPr>
          <p:cNvPicPr>
            <a:picLocks noChangeAspect="1"/>
          </p:cNvPicPr>
          <p:nvPr/>
        </p:nvPicPr>
        <p:blipFill>
          <a:blip r:embed="rId2"/>
          <a:stretch>
            <a:fillRect/>
          </a:stretch>
        </p:blipFill>
        <p:spPr>
          <a:xfrm>
            <a:off x="7612649" y="993668"/>
            <a:ext cx="1158461" cy="1158461"/>
          </a:xfrm>
          <a:prstGeom prst="rect">
            <a:avLst/>
          </a:prstGeom>
        </p:spPr>
      </p:pic>
      <p:pic>
        <p:nvPicPr>
          <p:cNvPr id="19" name="Picture 18" descr="Shape, square&#10;&#10;Description automatically generated">
            <a:extLst>
              <a:ext uri="{FF2B5EF4-FFF2-40B4-BE49-F238E27FC236}">
                <a16:creationId xmlns:a16="http://schemas.microsoft.com/office/drawing/2014/main" id="{2D46D815-081F-064A-AFA6-098A6E7A3DD2}"/>
              </a:ext>
            </a:extLst>
          </p:cNvPr>
          <p:cNvPicPr>
            <a:picLocks noChangeAspect="1"/>
          </p:cNvPicPr>
          <p:nvPr/>
        </p:nvPicPr>
        <p:blipFill>
          <a:blip r:embed="rId3"/>
          <a:stretch>
            <a:fillRect/>
          </a:stretch>
        </p:blipFill>
        <p:spPr>
          <a:xfrm>
            <a:off x="6399647" y="993669"/>
            <a:ext cx="1158461" cy="1158461"/>
          </a:xfrm>
          <a:prstGeom prst="rect">
            <a:avLst/>
          </a:prstGeom>
        </p:spPr>
      </p:pic>
      <p:sp>
        <p:nvSpPr>
          <p:cNvPr id="9" name="Subtitle 1">
            <a:extLst>
              <a:ext uri="{FF2B5EF4-FFF2-40B4-BE49-F238E27FC236}">
                <a16:creationId xmlns:a16="http://schemas.microsoft.com/office/drawing/2014/main" id="{2459D100-1E86-1343-A467-4F971D6DD7FF}"/>
              </a:ext>
            </a:extLst>
          </p:cNvPr>
          <p:cNvSpPr txBox="1">
            <a:spLocks/>
          </p:cNvSpPr>
          <p:nvPr userDrawn="1"/>
        </p:nvSpPr>
        <p:spPr>
          <a:xfrm>
            <a:off x="4808377" y="357846"/>
            <a:ext cx="4161516" cy="509489"/>
          </a:xfrm>
          <a:prstGeom prst="rect">
            <a:avLst/>
          </a:prstGeom>
        </p:spPr>
        <p:txBody>
          <a:bodyPr vert="horz" lIns="91440" tIns="45720" rIns="91440" bIns="45720" rtlCol="0" anchor="t">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r">
              <a:buNone/>
            </a:pPr>
            <a:r>
              <a:rPr lang="en-US" sz="3200" dirty="0"/>
              <a:t>PRIME LESSONS</a:t>
            </a:r>
          </a:p>
        </p:txBody>
      </p:sp>
    </p:spTree>
    <p:extLst>
      <p:ext uri="{BB962C8B-B14F-4D97-AF65-F5344CB8AC3E}">
        <p14:creationId xmlns:p14="http://schemas.microsoft.com/office/powerpoint/2010/main" val="1157156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59327" y="5956136"/>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581192" y="5951810"/>
            <a:ext cx="4870585" cy="365125"/>
          </a:xfrm>
          <a:prstGeom prst="rect">
            <a:avLst/>
          </a:prstGeom>
        </p:spPr>
        <p:txBody>
          <a:bodyPr/>
          <a:lstStyle/>
          <a:p>
            <a:r>
              <a:rPr lang="en-US"/>
              <a:t>Copyright © 2023 SPIKE Prime Lessons (primelessons.org) CC-BY-NC-SA.  (Last edit: 6/23/2023)</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1940053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a:prstGeom prst="rect">
            <a:avLst/>
          </a:prstGeom>
        </p:spPr>
        <p:txBody>
          <a:bodyPr/>
          <a:lstStyle>
            <a:lvl1pPr>
              <a:defRPr>
                <a:solidFill>
                  <a:schemeClr val="accent1">
                    <a:lumMod val="75000"/>
                    <a:lumOff val="25000"/>
                  </a:schemeClr>
                </a:solidFill>
              </a:defRPr>
            </a:lvl1pPr>
          </a:lstStyle>
          <a:p>
            <a:endParaRPr lang="en-US"/>
          </a:p>
        </p:txBody>
      </p:sp>
      <p:sp>
        <p:nvSpPr>
          <p:cNvPr id="5" name="Footer Placeholder 4"/>
          <p:cNvSpPr>
            <a:spLocks noGrp="1"/>
          </p:cNvSpPr>
          <p:nvPr>
            <p:ph type="ftr" sz="quarter" idx="11"/>
          </p:nvPr>
        </p:nvSpPr>
        <p:spPr>
          <a:xfrm>
            <a:off x="581192" y="5951810"/>
            <a:ext cx="5922209" cy="365125"/>
          </a:xfrm>
          <a:prstGeom prst="rect">
            <a:avLst/>
          </a:prstGeom>
        </p:spPr>
        <p:txBody>
          <a:bodyPr/>
          <a:lstStyle/>
          <a:p>
            <a:r>
              <a:rPr lang="en-US"/>
              <a:t>Copyright © 2023 SPIKE Prime Lessons (primelessons.org) CC-BY-NC-SA.  (Last edit: 6/23/2023)</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Tree>
    <p:extLst>
      <p:ext uri="{BB962C8B-B14F-4D97-AF65-F5344CB8AC3E}">
        <p14:creationId xmlns:p14="http://schemas.microsoft.com/office/powerpoint/2010/main" val="3263874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2200" y="1174924"/>
            <a:ext cx="4185204"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52" y="1177439"/>
            <a:ext cx="4226411"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593A4B09-24AC-454E-8A0C-D31EDE125503}"/>
              </a:ext>
            </a:extLst>
          </p:cNvPr>
          <p:cNvSpPr>
            <a:spLocks noGrp="1"/>
          </p:cNvSpPr>
          <p:nvPr>
            <p:ph type="ftr" sz="quarter" idx="11"/>
          </p:nvPr>
        </p:nvSpPr>
        <p:spPr>
          <a:xfrm>
            <a:off x="88409" y="6266485"/>
            <a:ext cx="4870585" cy="365125"/>
          </a:xfrm>
          <a:prstGeom prst="rect">
            <a:avLst/>
          </a:prstGeom>
        </p:spPr>
        <p:txBody>
          <a:bodyPr/>
          <a:lstStyle/>
          <a:p>
            <a:r>
              <a:rPr lang="en-US"/>
              <a:t>Copyright © 2023 SPIKE Prime Lessons (primelessons.org) CC-BY-NC-SA.  (Last edit: 6/23/2023)</a:t>
            </a:r>
            <a:endParaRPr lang="en-US" dirty="0"/>
          </a:p>
        </p:txBody>
      </p:sp>
      <p:sp>
        <p:nvSpPr>
          <p:cNvPr id="10" name="Slide Number Placeholder 5">
            <a:extLst>
              <a:ext uri="{FF2B5EF4-FFF2-40B4-BE49-F238E27FC236}">
                <a16:creationId xmlns:a16="http://schemas.microsoft.com/office/drawing/2014/main" id="{24EC4D01-901A-4258-A65D-27A4329F0F2D}"/>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BE3A7F9C-E99E-44C1-89A0-A6ED28ADCEF0}"/>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8F86C8F5-3CD8-41C6-A6C4-EF53AE7214CB}"/>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6" name="Title 1">
            <a:extLst>
              <a:ext uri="{FF2B5EF4-FFF2-40B4-BE49-F238E27FC236}">
                <a16:creationId xmlns:a16="http://schemas.microsoft.com/office/drawing/2014/main" id="{389BF07E-558D-420A-943A-465BCC22754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2698762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559327" y="5956136"/>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581192" y="5951810"/>
            <a:ext cx="4870585" cy="365125"/>
          </a:xfrm>
          <a:prstGeom prst="rect">
            <a:avLst/>
          </a:prstGeom>
        </p:spPr>
        <p:txBody>
          <a:bodyPr/>
          <a:lstStyle/>
          <a:p>
            <a:r>
              <a:rPr lang="en-US"/>
              <a:t>Copyright © 2023 SPIKE Prime Lessons (primelessons.org) CC-BY-NC-SA.  (Last edit: 6/23/2023)</a:t>
            </a:r>
            <a:endParaRPr lang="en-US" dirty="0"/>
          </a:p>
        </p:txBody>
      </p:sp>
      <p:sp>
        <p:nvSpPr>
          <p:cNvPr id="9" name="Slide Number Placeholder 8"/>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
        <p:nvSpPr>
          <p:cNvPr id="14" name="Rectangle 13">
            <a:extLst>
              <a:ext uri="{FF2B5EF4-FFF2-40B4-BE49-F238E27FC236}">
                <a16:creationId xmlns:a16="http://schemas.microsoft.com/office/drawing/2014/main" id="{4E7E6853-34E8-4052-808F-422B5860D59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Title 1">
            <a:extLst>
              <a:ext uri="{FF2B5EF4-FFF2-40B4-BE49-F238E27FC236}">
                <a16:creationId xmlns:a16="http://schemas.microsoft.com/office/drawing/2014/main" id="{0EFA1566-CE68-450F-950A-CED460092EA8}"/>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3030826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42632993-FC7F-42E0-9D01-6C58965FB8BB}"/>
              </a:ext>
            </a:extLst>
          </p:cNvPr>
          <p:cNvSpPr>
            <a:spLocks noGrp="1"/>
          </p:cNvSpPr>
          <p:nvPr>
            <p:ph type="ftr" sz="quarter" idx="11"/>
          </p:nvPr>
        </p:nvSpPr>
        <p:spPr>
          <a:xfrm>
            <a:off x="88409" y="6266485"/>
            <a:ext cx="4870585" cy="365125"/>
          </a:xfrm>
          <a:prstGeom prst="rect">
            <a:avLst/>
          </a:prstGeom>
        </p:spPr>
        <p:txBody>
          <a:bodyPr/>
          <a:lstStyle/>
          <a:p>
            <a:r>
              <a:rPr lang="en-US"/>
              <a:t>Copyright © 2023 SPIKE Prime Lessons (primelessons.org) CC-BY-NC-SA.  (Last edit: 6/23/2023)</a:t>
            </a:r>
            <a:endParaRPr lang="en-US" dirty="0"/>
          </a:p>
        </p:txBody>
      </p:sp>
      <p:sp>
        <p:nvSpPr>
          <p:cNvPr id="8" name="Slide Number Placeholder 5">
            <a:extLst>
              <a:ext uri="{FF2B5EF4-FFF2-40B4-BE49-F238E27FC236}">
                <a16:creationId xmlns:a16="http://schemas.microsoft.com/office/drawing/2014/main" id="{57B8D68D-165F-4007-99ED-9807B7E8CBDC}"/>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72068E05-BA91-41C0-82CA-8F2AD35C67E8}"/>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B2971BF8-D77B-4814-931D-48F5EB38C3C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Title 1">
            <a:extLst>
              <a:ext uri="{FF2B5EF4-FFF2-40B4-BE49-F238E27FC236}">
                <a16:creationId xmlns:a16="http://schemas.microsoft.com/office/drawing/2014/main" id="{37D59584-71E8-443A-AF13-6C99AD60823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9977953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E18750-3B08-429F-A276-D977DF7F7295}"/>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9" name="Title 1">
            <a:extLst>
              <a:ext uri="{FF2B5EF4-FFF2-40B4-BE49-F238E27FC236}">
                <a16:creationId xmlns:a16="http://schemas.microsoft.com/office/drawing/2014/main" id="{09B12976-4243-42C3-AD82-8647817437DB}"/>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
        <p:nvSpPr>
          <p:cNvPr id="10" name="Slide Number Placeholder 5">
            <a:extLst>
              <a:ext uri="{FF2B5EF4-FFF2-40B4-BE49-F238E27FC236}">
                <a16:creationId xmlns:a16="http://schemas.microsoft.com/office/drawing/2014/main" id="{AB5BF95A-3885-4491-876B-4C99D444A819}"/>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A625C0E0-87AD-4A9A-8CC2-D51E549C54AC}"/>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2" name="Footer Placeholder 4">
            <a:extLst>
              <a:ext uri="{FF2B5EF4-FFF2-40B4-BE49-F238E27FC236}">
                <a16:creationId xmlns:a16="http://schemas.microsoft.com/office/drawing/2014/main" id="{957F6DEB-B3FE-4632-A871-23BAA7FEADD1}"/>
              </a:ext>
            </a:extLst>
          </p:cNvPr>
          <p:cNvSpPr>
            <a:spLocks noGrp="1"/>
          </p:cNvSpPr>
          <p:nvPr>
            <p:ph type="ftr" sz="quarter" idx="11"/>
          </p:nvPr>
        </p:nvSpPr>
        <p:spPr>
          <a:xfrm>
            <a:off x="88409" y="6266485"/>
            <a:ext cx="4870585" cy="365125"/>
          </a:xfrm>
          <a:prstGeom prst="rect">
            <a:avLst/>
          </a:prstGeom>
        </p:spPr>
        <p:txBody>
          <a:bodyPr/>
          <a:lstStyle/>
          <a:p>
            <a:r>
              <a:rPr lang="en-US"/>
              <a:t>Copyright © 2023 SPIKE Prime Lessons (primelessons.org) CC-BY-NC-SA.  (Last edit: 6/23/2023)</a:t>
            </a:r>
            <a:endParaRPr lang="en-US" dirty="0"/>
          </a:p>
        </p:txBody>
      </p:sp>
    </p:spTree>
    <p:extLst>
      <p:ext uri="{BB962C8B-B14F-4D97-AF65-F5344CB8AC3E}">
        <p14:creationId xmlns:p14="http://schemas.microsoft.com/office/powerpoint/2010/main" val="2961518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a:xfrm>
            <a:off x="155088" y="1140006"/>
            <a:ext cx="8831580" cy="5082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88409" y="6320275"/>
            <a:ext cx="4870585" cy="365125"/>
          </a:xfrm>
          <a:prstGeom prst="rect">
            <a:avLst/>
          </a:prstGeom>
        </p:spPr>
        <p:txBody>
          <a:bodyPr/>
          <a:lstStyle>
            <a:lvl1pPr>
              <a:defRPr sz="900"/>
            </a:lvl1pPr>
          </a:lstStyle>
          <a:p>
            <a:r>
              <a:rPr lang="en-US"/>
              <a:t>Copyright © 2023 SPIKE Prime Lessons (primelessons.org) CC-BY-NC-SA.  (Last edit: 6/23/2023)</a:t>
            </a:r>
            <a:endParaRPr lang="en-US" dirty="0"/>
          </a:p>
        </p:txBody>
      </p:sp>
      <p:sp>
        <p:nvSpPr>
          <p:cNvPr id="6" name="Slide Number Placeholder 5"/>
          <p:cNvSpPr>
            <a:spLocks noGrp="1"/>
          </p:cNvSpPr>
          <p:nvPr>
            <p:ph type="sldNum" sz="quarter" idx="12"/>
          </p:nvPr>
        </p:nvSpPr>
        <p:spPr>
          <a:xfrm>
            <a:off x="8236372" y="631650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D59C872A-C57F-4B1F-AFD0-FDF125C3C485}"/>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40BF70BE-1DE7-2B49-9EAF-DBEBB22DCA07}"/>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3481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endParaRPr lang="en-US"/>
          </a:p>
        </p:txBody>
      </p:sp>
      <p:sp>
        <p:nvSpPr>
          <p:cNvPr id="5" name="Footer Placeholder 4"/>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r>
              <a:rPr lang="en-US"/>
              <a:t>Copyright © 2023 SPIKE Prime Lessons (primelessons.org) CC-BY-NC-SA.  (Last edit: 6/23/2023)</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
        <p:nvSpPr>
          <p:cNvPr id="11" name="Rectangle 10">
            <a:extLst>
              <a:ext uri="{FF2B5EF4-FFF2-40B4-BE49-F238E27FC236}">
                <a16:creationId xmlns:a16="http://schemas.microsoft.com/office/drawing/2014/main" id="{A9F621E0-AEE7-4799-81EB-EB99ED60C8DF}"/>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2" name="Title 1">
            <a:extLst>
              <a:ext uri="{FF2B5EF4-FFF2-40B4-BE49-F238E27FC236}">
                <a16:creationId xmlns:a16="http://schemas.microsoft.com/office/drawing/2014/main" id="{B40FAB25-E17C-4189-8846-137BC28A1EB3}"/>
              </a:ext>
            </a:extLst>
          </p:cNvPr>
          <p:cNvSpPr txBox="1">
            <a:spLocks/>
          </p:cNvSpPr>
          <p:nvPr/>
        </p:nvSpPr>
        <p:spPr>
          <a:xfrm>
            <a:off x="175260" y="292975"/>
            <a:ext cx="8746864" cy="752706"/>
          </a:xfrm>
          <a:prstGeom prst="rect">
            <a:avLst/>
          </a:prstGeom>
        </p:spPr>
        <p:txBody>
          <a:bodyPr vert="horz" lIns="91440" tIns="45720" rIns="91440" bIns="45720" rtlCol="0" anchor="t">
            <a:normAutofit/>
          </a:bodyPr>
          <a:lstStyle>
            <a:lvl1pPr algn="l" defTabSz="457200" rtl="0" eaLnBrk="1" latinLnBrk="0" hangingPunct="1">
              <a:spcBef>
                <a:spcPct val="0"/>
              </a:spcBef>
              <a:buNone/>
              <a:defRPr sz="2800" b="0" kern="1200" cap="all">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Click to edit Master title style</a:t>
            </a:r>
            <a:endParaRPr lang="en-US" dirty="0"/>
          </a:p>
        </p:txBody>
      </p:sp>
      <p:sp>
        <p:nvSpPr>
          <p:cNvPr id="10" name="Rectangle 9">
            <a:extLst>
              <a:ext uri="{FF2B5EF4-FFF2-40B4-BE49-F238E27FC236}">
                <a16:creationId xmlns:a16="http://schemas.microsoft.com/office/drawing/2014/main" id="{A2DFA247-6CEF-1B4A-A4C1-DD2C5C5990BB}"/>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3" name="Title 1">
            <a:extLst>
              <a:ext uri="{FF2B5EF4-FFF2-40B4-BE49-F238E27FC236}">
                <a16:creationId xmlns:a16="http://schemas.microsoft.com/office/drawing/2014/main" id="{73BD48F4-C2FD-3E47-9527-E79FF700BB4F}"/>
              </a:ext>
            </a:extLst>
          </p:cNvPr>
          <p:cNvSpPr txBox="1">
            <a:spLocks/>
          </p:cNvSpPr>
          <p:nvPr userDrawn="1"/>
        </p:nvSpPr>
        <p:spPr>
          <a:xfrm>
            <a:off x="175260" y="292975"/>
            <a:ext cx="8746864" cy="752706"/>
          </a:xfrm>
          <a:prstGeom prst="rect">
            <a:avLst/>
          </a:prstGeom>
        </p:spPr>
        <p:txBody>
          <a:bodyPr vert="horz" lIns="91440" tIns="45720" rIns="91440" bIns="45720" rtlCol="0" anchor="t">
            <a:normAutofit/>
          </a:bodyPr>
          <a:lstStyle>
            <a:lvl1pPr algn="l" defTabSz="457200" rtl="0" eaLnBrk="1" latinLnBrk="0" hangingPunct="1">
              <a:spcBef>
                <a:spcPct val="0"/>
              </a:spcBef>
              <a:buNone/>
              <a:defRPr sz="2800" b="0" kern="1200" cap="all">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Click to edit Master title style</a:t>
            </a:r>
            <a:endParaRPr lang="en-US" dirty="0"/>
          </a:p>
        </p:txBody>
      </p:sp>
    </p:spTree>
    <p:extLst>
      <p:ext uri="{BB962C8B-B14F-4D97-AF65-F5344CB8AC3E}">
        <p14:creationId xmlns:p14="http://schemas.microsoft.com/office/powerpoint/2010/main" val="2986337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2200" y="1174924"/>
            <a:ext cx="4185204"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52" y="1177439"/>
            <a:ext cx="4226411"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593A4B09-24AC-454E-8A0C-D31EDE125503}"/>
              </a:ext>
            </a:extLst>
          </p:cNvPr>
          <p:cNvSpPr>
            <a:spLocks noGrp="1"/>
          </p:cNvSpPr>
          <p:nvPr>
            <p:ph type="ftr" sz="quarter" idx="11"/>
          </p:nvPr>
        </p:nvSpPr>
        <p:spPr>
          <a:xfrm>
            <a:off x="88409" y="6266485"/>
            <a:ext cx="4870585" cy="365125"/>
          </a:xfrm>
          <a:prstGeom prst="rect">
            <a:avLst/>
          </a:prstGeom>
        </p:spPr>
        <p:txBody>
          <a:bodyPr/>
          <a:lstStyle/>
          <a:p>
            <a:r>
              <a:rPr lang="en-US"/>
              <a:t>Copyright © 2023 SPIKE Prime Lessons (primelessons.org) CC-BY-NC-SA.  (Last edit: 6/23/2023)</a:t>
            </a:r>
            <a:endParaRPr lang="en-US" dirty="0"/>
          </a:p>
        </p:txBody>
      </p:sp>
      <p:sp>
        <p:nvSpPr>
          <p:cNvPr id="10" name="Slide Number Placeholder 5">
            <a:extLst>
              <a:ext uri="{FF2B5EF4-FFF2-40B4-BE49-F238E27FC236}">
                <a16:creationId xmlns:a16="http://schemas.microsoft.com/office/drawing/2014/main" id="{24EC4D01-901A-4258-A65D-27A4329F0F2D}"/>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BE3A7F9C-E99E-44C1-89A0-A6ED28ADCEF0}"/>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8F86C8F5-3CD8-41C6-A6C4-EF53AE7214CB}"/>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6" name="Title 1">
            <a:extLst>
              <a:ext uri="{FF2B5EF4-FFF2-40B4-BE49-F238E27FC236}">
                <a16:creationId xmlns:a16="http://schemas.microsoft.com/office/drawing/2014/main" id="{389BF07E-558D-420A-943A-465BCC22754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cxnSp>
        <p:nvCxnSpPr>
          <p:cNvPr id="12" name="Straight Connector 11">
            <a:extLst>
              <a:ext uri="{FF2B5EF4-FFF2-40B4-BE49-F238E27FC236}">
                <a16:creationId xmlns:a16="http://schemas.microsoft.com/office/drawing/2014/main" id="{1A432C3F-CF6F-DA4E-A3DF-5150949A1209}"/>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20352B1B-7F55-9043-82EF-95FCB6C292AC}"/>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1067411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559327" y="5956136"/>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581192" y="5951810"/>
            <a:ext cx="4870585" cy="365125"/>
          </a:xfrm>
          <a:prstGeom prst="rect">
            <a:avLst/>
          </a:prstGeom>
        </p:spPr>
        <p:txBody>
          <a:bodyPr/>
          <a:lstStyle/>
          <a:p>
            <a:r>
              <a:rPr lang="en-US"/>
              <a:t>Copyright © 2023 SPIKE Prime Lessons (primelessons.org) CC-BY-NC-SA.  (Last edit: 6/23/2023)</a:t>
            </a:r>
            <a:endParaRPr lang="en-US" dirty="0"/>
          </a:p>
        </p:txBody>
      </p:sp>
      <p:sp>
        <p:nvSpPr>
          <p:cNvPr id="9" name="Slide Number Placeholder 8"/>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
        <p:nvSpPr>
          <p:cNvPr id="14" name="Rectangle 13">
            <a:extLst>
              <a:ext uri="{FF2B5EF4-FFF2-40B4-BE49-F238E27FC236}">
                <a16:creationId xmlns:a16="http://schemas.microsoft.com/office/drawing/2014/main" id="{4E7E6853-34E8-4052-808F-422B5860D591}"/>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Title 1">
            <a:extLst>
              <a:ext uri="{FF2B5EF4-FFF2-40B4-BE49-F238E27FC236}">
                <a16:creationId xmlns:a16="http://schemas.microsoft.com/office/drawing/2014/main" id="{0EFA1566-CE68-450F-950A-CED460092EA8}"/>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11" name="Rectangle 10">
            <a:extLst>
              <a:ext uri="{FF2B5EF4-FFF2-40B4-BE49-F238E27FC236}">
                <a16:creationId xmlns:a16="http://schemas.microsoft.com/office/drawing/2014/main" id="{0E398EDF-747E-C944-AAC2-599EC528E5D7}"/>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848615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42632993-FC7F-42E0-9D01-6C58965FB8BB}"/>
              </a:ext>
            </a:extLst>
          </p:cNvPr>
          <p:cNvSpPr>
            <a:spLocks noGrp="1"/>
          </p:cNvSpPr>
          <p:nvPr>
            <p:ph type="ftr" sz="quarter" idx="11"/>
          </p:nvPr>
        </p:nvSpPr>
        <p:spPr>
          <a:xfrm>
            <a:off x="88409" y="6266485"/>
            <a:ext cx="4870585" cy="365125"/>
          </a:xfrm>
          <a:prstGeom prst="rect">
            <a:avLst/>
          </a:prstGeom>
        </p:spPr>
        <p:txBody>
          <a:bodyPr/>
          <a:lstStyle/>
          <a:p>
            <a:r>
              <a:rPr lang="en-US"/>
              <a:t>Copyright © 2023 SPIKE Prime Lessons (primelessons.org) CC-BY-NC-SA.  (Last edit: 6/23/2023)</a:t>
            </a:r>
            <a:endParaRPr lang="en-US" dirty="0"/>
          </a:p>
        </p:txBody>
      </p:sp>
      <p:sp>
        <p:nvSpPr>
          <p:cNvPr id="8" name="Slide Number Placeholder 5">
            <a:extLst>
              <a:ext uri="{FF2B5EF4-FFF2-40B4-BE49-F238E27FC236}">
                <a16:creationId xmlns:a16="http://schemas.microsoft.com/office/drawing/2014/main" id="{57B8D68D-165F-4007-99ED-9807B7E8CBDC}"/>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72068E05-BA91-41C0-82CA-8F2AD35C67E8}"/>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B2971BF8-D77B-4814-931D-48F5EB38C3C1}"/>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Title 1">
            <a:extLst>
              <a:ext uri="{FF2B5EF4-FFF2-40B4-BE49-F238E27FC236}">
                <a16:creationId xmlns:a16="http://schemas.microsoft.com/office/drawing/2014/main" id="{37D59584-71E8-443A-AF13-6C99AD60823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cxnSp>
        <p:nvCxnSpPr>
          <p:cNvPr id="10" name="Straight Connector 9">
            <a:extLst>
              <a:ext uri="{FF2B5EF4-FFF2-40B4-BE49-F238E27FC236}">
                <a16:creationId xmlns:a16="http://schemas.microsoft.com/office/drawing/2014/main" id="{38E75742-523A-AC4C-846B-BC26EE0C7F87}"/>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1" name="Rectangle 10">
            <a:extLst>
              <a:ext uri="{FF2B5EF4-FFF2-40B4-BE49-F238E27FC236}">
                <a16:creationId xmlns:a16="http://schemas.microsoft.com/office/drawing/2014/main" id="{D41B6E2E-4EB0-D24A-ACF9-BB89CEC7AA63}"/>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2867118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E18750-3B08-429F-A276-D977DF7F7295}"/>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9" name="Title 1">
            <a:extLst>
              <a:ext uri="{FF2B5EF4-FFF2-40B4-BE49-F238E27FC236}">
                <a16:creationId xmlns:a16="http://schemas.microsoft.com/office/drawing/2014/main" id="{09B12976-4243-42C3-AD82-8647817437DB}"/>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10" name="Slide Number Placeholder 5">
            <a:extLst>
              <a:ext uri="{FF2B5EF4-FFF2-40B4-BE49-F238E27FC236}">
                <a16:creationId xmlns:a16="http://schemas.microsoft.com/office/drawing/2014/main" id="{AB5BF95A-3885-4491-876B-4C99D444A819}"/>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A625C0E0-87AD-4A9A-8CC2-D51E549C54AC}"/>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2" name="Footer Placeholder 4">
            <a:extLst>
              <a:ext uri="{FF2B5EF4-FFF2-40B4-BE49-F238E27FC236}">
                <a16:creationId xmlns:a16="http://schemas.microsoft.com/office/drawing/2014/main" id="{957F6DEB-B3FE-4632-A871-23BAA7FEADD1}"/>
              </a:ext>
            </a:extLst>
          </p:cNvPr>
          <p:cNvSpPr>
            <a:spLocks noGrp="1"/>
          </p:cNvSpPr>
          <p:nvPr>
            <p:ph type="ftr" sz="quarter" idx="11"/>
          </p:nvPr>
        </p:nvSpPr>
        <p:spPr>
          <a:xfrm>
            <a:off x="88409" y="6266485"/>
            <a:ext cx="4870585" cy="365125"/>
          </a:xfrm>
          <a:prstGeom prst="rect">
            <a:avLst/>
          </a:prstGeom>
        </p:spPr>
        <p:txBody>
          <a:bodyPr/>
          <a:lstStyle/>
          <a:p>
            <a:r>
              <a:rPr lang="en-US"/>
              <a:t>Copyright © 2023 SPIKE Prime Lessons (primelessons.org) CC-BY-NC-SA.  (Last edit: 6/23/2023)</a:t>
            </a:r>
            <a:endParaRPr lang="en-US" dirty="0"/>
          </a:p>
        </p:txBody>
      </p:sp>
      <p:sp>
        <p:nvSpPr>
          <p:cNvPr id="7" name="Rectangle 6">
            <a:extLst>
              <a:ext uri="{FF2B5EF4-FFF2-40B4-BE49-F238E27FC236}">
                <a16:creationId xmlns:a16="http://schemas.microsoft.com/office/drawing/2014/main" id="{48E65075-7EC2-204E-89F6-9DDF4DD10EBE}"/>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cxnSp>
        <p:nvCxnSpPr>
          <p:cNvPr id="13" name="Straight Connector 12">
            <a:extLst>
              <a:ext uri="{FF2B5EF4-FFF2-40B4-BE49-F238E27FC236}">
                <a16:creationId xmlns:a16="http://schemas.microsoft.com/office/drawing/2014/main" id="{4A5ABF5E-665C-284B-A08E-8E5AEA77C852}"/>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49174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endParaRPr lang="en-US"/>
          </a:p>
        </p:txBody>
      </p:sp>
      <p:sp>
        <p:nvSpPr>
          <p:cNvPr id="6" name="Footer Placeholder 5"/>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r>
              <a:rPr lang="en-US"/>
              <a:t>Copyright © 2023 SPIKE Prime Lessons (primelessons.org) CC-BY-NC-SA.  (Last edit: 6/23/2023)</a:t>
            </a:r>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Tree>
    <p:extLst>
      <p:ext uri="{BB962C8B-B14F-4D97-AF65-F5344CB8AC3E}">
        <p14:creationId xmlns:p14="http://schemas.microsoft.com/office/powerpoint/2010/main" val="3489228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559327" y="5956136"/>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581192" y="5951810"/>
            <a:ext cx="4870585" cy="365125"/>
          </a:xfrm>
          <a:prstGeom prst="rect">
            <a:avLst/>
          </a:prstGeom>
        </p:spPr>
        <p:txBody>
          <a:bodyPr/>
          <a:lstStyle/>
          <a:p>
            <a:r>
              <a:rPr lang="en-US"/>
              <a:t>Copyright © 2023 SPIKE Prime Lessons (primelessons.org) CC-BY-NC-SA.  (Last edit: 6/23/2023)</a:t>
            </a:r>
            <a:endParaRPr lang="en-US" dirty="0"/>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4227146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3289" y="270616"/>
            <a:ext cx="8834991" cy="69757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43289" y="1059264"/>
            <a:ext cx="8834991" cy="4823824"/>
          </a:xfrm>
          <a:prstGeom prst="rect">
            <a:avLst/>
          </a:prstGeom>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p:nvSpPr>
        <p:spPr>
          <a:xfrm>
            <a:off x="143290" y="111873"/>
            <a:ext cx="2926080" cy="10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0" name="Rectangle 9"/>
          <p:cNvSpPr/>
          <p:nvPr/>
        </p:nvSpPr>
        <p:spPr>
          <a:xfrm>
            <a:off x="6052201" y="111873"/>
            <a:ext cx="2926080" cy="108000"/>
          </a:xfrm>
          <a:prstGeom prst="rect">
            <a:avLst/>
          </a:prstGeom>
          <a:solidFill>
            <a:srgbClr val="0EAE9F"/>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097745" y="111873"/>
            <a:ext cx="2926080" cy="108000"/>
          </a:xfrm>
          <a:prstGeom prst="rect">
            <a:avLst/>
          </a:prstGeom>
          <a:solidFill>
            <a:srgbClr val="FFD500"/>
          </a:solidFill>
          <a:ln>
            <a:noFill/>
          </a:ln>
          <a:effectLst/>
        </p:spPr>
        <p:style>
          <a:lnRef idx="1">
            <a:schemeClr val="accent1"/>
          </a:lnRef>
          <a:fillRef idx="3">
            <a:schemeClr val="accent1"/>
          </a:fillRef>
          <a:effectRef idx="2">
            <a:schemeClr val="accent1"/>
          </a:effectRef>
          <a:fontRef idx="minor">
            <a:schemeClr val="lt1"/>
          </a:fontRef>
        </p:style>
      </p:sp>
      <p:sp>
        <p:nvSpPr>
          <p:cNvPr id="12" name="Footer Placeholder 4">
            <a:extLst>
              <a:ext uri="{FF2B5EF4-FFF2-40B4-BE49-F238E27FC236}">
                <a16:creationId xmlns:a16="http://schemas.microsoft.com/office/drawing/2014/main" id="{9010EC07-0A4A-4C6A-950D-55707B6C7FAB}"/>
              </a:ext>
            </a:extLst>
          </p:cNvPr>
          <p:cNvSpPr>
            <a:spLocks noGrp="1"/>
          </p:cNvSpPr>
          <p:nvPr>
            <p:ph type="ftr" sz="quarter" idx="3"/>
          </p:nvPr>
        </p:nvSpPr>
        <p:spPr>
          <a:xfrm>
            <a:off x="88409" y="6266485"/>
            <a:ext cx="7599835" cy="365125"/>
          </a:xfrm>
          <a:prstGeom prst="rect">
            <a:avLst/>
          </a:prstGeom>
        </p:spPr>
        <p:txBody>
          <a:bodyPr/>
          <a:lstStyle>
            <a:lvl1pPr>
              <a:defRPr sz="1400"/>
            </a:lvl1pPr>
          </a:lstStyle>
          <a:p>
            <a:r>
              <a:rPr lang="en-US"/>
              <a:t>Copyright © 2023 SPIKE Prime Lessons (primelessons.org) CC-BY-NC-SA.  (Last edit: 6/23/2023)</a:t>
            </a:r>
            <a:endParaRPr lang="en-US" dirty="0"/>
          </a:p>
        </p:txBody>
      </p:sp>
      <p:sp>
        <p:nvSpPr>
          <p:cNvPr id="13" name="Slide Number Placeholder 5">
            <a:extLst>
              <a:ext uri="{FF2B5EF4-FFF2-40B4-BE49-F238E27FC236}">
                <a16:creationId xmlns:a16="http://schemas.microsoft.com/office/drawing/2014/main" id="{4C4CC031-9FAD-457B-A616-9F45DA2DE9A8}"/>
              </a:ext>
            </a:extLst>
          </p:cNvPr>
          <p:cNvSpPr>
            <a:spLocks noGrp="1"/>
          </p:cNvSpPr>
          <p:nvPr>
            <p:ph type="sldNum" sz="quarter" idx="4"/>
          </p:nvPr>
        </p:nvSpPr>
        <p:spPr>
          <a:xfrm>
            <a:off x="8236372" y="6280641"/>
            <a:ext cx="770468" cy="365125"/>
          </a:xfrm>
          <a:prstGeom prst="rect">
            <a:avLst/>
          </a:prstGeom>
        </p:spPr>
        <p:txBody>
          <a:bodyPr/>
          <a:lstStyle>
            <a:lvl1pPr>
              <a:defRPr sz="1400"/>
            </a:lvl1pPr>
          </a:lstStyle>
          <a:p>
            <a:fld id="{BBD74847-7BE4-4E4D-8159-51DF7B93C616}" type="slidenum">
              <a:rPr lang="en-US" smtClean="0"/>
              <a:pPr/>
              <a:t>‹#›</a:t>
            </a:fld>
            <a:endParaRPr lang="en-US"/>
          </a:p>
        </p:txBody>
      </p:sp>
      <p:cxnSp>
        <p:nvCxnSpPr>
          <p:cNvPr id="14" name="Straight Connector 13">
            <a:extLst>
              <a:ext uri="{FF2B5EF4-FFF2-40B4-BE49-F238E27FC236}">
                <a16:creationId xmlns:a16="http://schemas.microsoft.com/office/drawing/2014/main" id="{6AF90A68-628C-4E8F-BCF5-404070DD47EC}"/>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06596CBC-F28A-5245-84AB-231923C45CA4}"/>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31598364"/>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65" r:id="rId12"/>
    <p:sldLayoutId id="2147483766" r:id="rId13"/>
    <p:sldLayoutId id="2147483767" r:id="rId14"/>
    <p:sldLayoutId id="2147483768" r:id="rId15"/>
  </p:sldLayoutIdLst>
  <p:hf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youtu.be/PdQLqaILNg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hyperlink" Target="http://www.primelessons.or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BC3E9-07DB-4552-A942-72E53C7F1D7B}"/>
              </a:ext>
            </a:extLst>
          </p:cNvPr>
          <p:cNvSpPr>
            <a:spLocks noGrp="1"/>
          </p:cNvSpPr>
          <p:nvPr>
            <p:ph type="ctrTitle"/>
          </p:nvPr>
        </p:nvSpPr>
        <p:spPr/>
        <p:txBody>
          <a:bodyPr/>
          <a:lstStyle/>
          <a:p>
            <a:r>
              <a:rPr lang="nl" dirty="0"/>
              <a:t>GRYO DRIFT</a:t>
            </a:r>
          </a:p>
        </p:txBody>
      </p:sp>
      <p:sp>
        <p:nvSpPr>
          <p:cNvPr id="3" name="Subtitle 2">
            <a:extLst>
              <a:ext uri="{FF2B5EF4-FFF2-40B4-BE49-F238E27FC236}">
                <a16:creationId xmlns:a16="http://schemas.microsoft.com/office/drawing/2014/main" id="{211BF9D1-6614-46BD-A5B9-F242E4ED3910}"/>
              </a:ext>
            </a:extLst>
          </p:cNvPr>
          <p:cNvSpPr>
            <a:spLocks noGrp="1"/>
          </p:cNvSpPr>
          <p:nvPr>
            <p:ph type="subTitle" idx="1"/>
          </p:nvPr>
        </p:nvSpPr>
        <p:spPr/>
        <p:txBody>
          <a:bodyPr>
            <a:normAutofit fontScale="85000" lnSpcReduction="20000"/>
          </a:bodyPr>
          <a:lstStyle/>
          <a:p>
            <a:r>
              <a:rPr lang="nl" dirty="0"/>
              <a:t>DOOR SANJAY EN ARVIND SESHAN</a:t>
            </a:r>
          </a:p>
          <a:p>
            <a:r>
              <a:rPr lang="nl-NL" dirty="0">
                <a:solidFill>
                  <a:schemeClr val="tx1"/>
                </a:solidFill>
              </a:rPr>
              <a:t>Vertaald roy </a:t>
            </a:r>
            <a:r>
              <a:rPr lang="nl-NL" dirty="0" err="1">
                <a:solidFill>
                  <a:schemeClr val="tx1"/>
                </a:solidFill>
              </a:rPr>
              <a:t>krikke</a:t>
            </a:r>
            <a:r>
              <a:rPr lang="nl-NL" dirty="0">
                <a:solidFill>
                  <a:schemeClr val="tx1"/>
                </a:solidFill>
              </a:rPr>
              <a:t> en </a:t>
            </a:r>
            <a:r>
              <a:rPr lang="nl-NL" dirty="0" err="1">
                <a:solidFill>
                  <a:schemeClr val="tx1"/>
                </a:solidFill>
              </a:rPr>
              <a:t>henriëtte</a:t>
            </a:r>
            <a:r>
              <a:rPr lang="nl-NL" dirty="0">
                <a:solidFill>
                  <a:schemeClr val="tx1"/>
                </a:solidFill>
              </a:rPr>
              <a:t> van dorp</a:t>
            </a:r>
          </a:p>
        </p:txBody>
      </p:sp>
      <p:sp>
        <p:nvSpPr>
          <p:cNvPr id="4" name="Rectangle: Rounded Corners 3">
            <a:extLst>
              <a:ext uri="{FF2B5EF4-FFF2-40B4-BE49-F238E27FC236}">
                <a16:creationId xmlns:a16="http://schemas.microsoft.com/office/drawing/2014/main" id="{D5B24004-372A-8D39-C6F4-43A393A8CD60}"/>
              </a:ext>
            </a:extLst>
          </p:cNvPr>
          <p:cNvSpPr/>
          <p:nvPr/>
        </p:nvSpPr>
        <p:spPr>
          <a:xfrm>
            <a:off x="2621721" y="5681092"/>
            <a:ext cx="3900558" cy="551847"/>
          </a:xfrm>
          <a:prstGeom prst="round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 dirty="0"/>
              <a:t>Deze les maakt gebruik van SPIKE 3-software</a:t>
            </a:r>
          </a:p>
        </p:txBody>
      </p:sp>
    </p:spTree>
    <p:extLst>
      <p:ext uri="{BB962C8B-B14F-4D97-AF65-F5344CB8AC3E}">
        <p14:creationId xmlns:p14="http://schemas.microsoft.com/office/powerpoint/2010/main" val="4091814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
              <a:t>Lesdoelstellingen</a:t>
            </a:r>
            <a:endParaRPr lang="en-US" dirty="0"/>
          </a:p>
        </p:txBody>
      </p:sp>
      <p:sp>
        <p:nvSpPr>
          <p:cNvPr id="3" name="Content Placeholder 2"/>
          <p:cNvSpPr>
            <a:spLocks noGrp="1"/>
          </p:cNvSpPr>
          <p:nvPr>
            <p:ph idx="1"/>
          </p:nvPr>
        </p:nvSpPr>
        <p:spPr/>
        <p:txBody>
          <a:bodyPr/>
          <a:lstStyle/>
          <a:p>
            <a:r>
              <a:rPr lang="nl" dirty="0"/>
              <a:t>Begrijp dat de gyrosensor afdrijft en bedenk een manier om dit te controleren</a:t>
            </a:r>
          </a:p>
        </p:txBody>
      </p:sp>
      <p:sp>
        <p:nvSpPr>
          <p:cNvPr id="4" name="Footer Placeholder 3"/>
          <p:cNvSpPr>
            <a:spLocks noGrp="1"/>
          </p:cNvSpPr>
          <p:nvPr>
            <p:ph type="ftr" sz="quarter" idx="11"/>
          </p:nvPr>
        </p:nvSpPr>
        <p:spPr>
          <a:xfrm>
            <a:off x="88409" y="6320275"/>
            <a:ext cx="9055591" cy="365125"/>
          </a:xfrm>
        </p:spPr>
        <p:txBody>
          <a:bodyPr/>
          <a:lstStyle/>
          <a:p>
            <a:r>
              <a:rPr lang="nl" dirty="0"/>
              <a:t>Copyright © 2023 SPIKE Prime Lessen (primelessons.org) CC-BY-NC-SA. (Laatste bewerking: 23-06-2023)</a:t>
            </a:r>
            <a:endParaRPr lang="en-US" dirty="0"/>
          </a:p>
        </p:txBody>
      </p:sp>
      <p:sp>
        <p:nvSpPr>
          <p:cNvPr id="5" name="Slide Number Placeholder 4">
            <a:extLst>
              <a:ext uri="{FF2B5EF4-FFF2-40B4-BE49-F238E27FC236}">
                <a16:creationId xmlns:a16="http://schemas.microsoft.com/office/drawing/2014/main" id="{7A05263F-412B-42CF-AF6A-03B2407904CA}"/>
              </a:ext>
            </a:extLst>
          </p:cNvPr>
          <p:cNvSpPr>
            <a:spLocks noGrp="1"/>
          </p:cNvSpPr>
          <p:nvPr>
            <p:ph type="sldNum" sz="quarter" idx="12"/>
          </p:nvPr>
        </p:nvSpPr>
        <p:spPr/>
        <p:txBody>
          <a:bodyPr/>
          <a:lstStyle/>
          <a:p>
            <a:fld id="{BBD74847-7BE4-4E4D-8159-51DF7B93C616}" type="slidenum">
              <a:rPr lang="en-US" smtClean="0"/>
              <a:t>2</a:t>
            </a:fld>
            <a:endParaRPr lang="en-US"/>
          </a:p>
        </p:txBody>
      </p:sp>
    </p:spTree>
    <p:extLst>
      <p:ext uri="{BB962C8B-B14F-4D97-AF65-F5344CB8AC3E}">
        <p14:creationId xmlns:p14="http://schemas.microsoft.com/office/powerpoint/2010/main" val="1008048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28F6B-829C-5F20-948D-68C379FA6F31}"/>
              </a:ext>
            </a:extLst>
          </p:cNvPr>
          <p:cNvSpPr>
            <a:spLocks noGrp="1"/>
          </p:cNvSpPr>
          <p:nvPr>
            <p:ph type="title"/>
          </p:nvPr>
        </p:nvSpPr>
        <p:spPr/>
        <p:txBody>
          <a:bodyPr/>
          <a:lstStyle/>
          <a:p>
            <a:r>
              <a:rPr lang="nl" dirty="0"/>
              <a:t>GYRO-PROBLEMEN</a:t>
            </a:r>
          </a:p>
        </p:txBody>
      </p:sp>
      <p:sp>
        <p:nvSpPr>
          <p:cNvPr id="3" name="Content Placeholder 2">
            <a:extLst>
              <a:ext uri="{FF2B5EF4-FFF2-40B4-BE49-F238E27FC236}">
                <a16:creationId xmlns:a16="http://schemas.microsoft.com/office/drawing/2014/main" id="{F362CADE-81FB-9B1C-54FD-799AB286CDD2}"/>
              </a:ext>
            </a:extLst>
          </p:cNvPr>
          <p:cNvSpPr>
            <a:spLocks noGrp="1"/>
          </p:cNvSpPr>
          <p:nvPr>
            <p:ph idx="1"/>
          </p:nvPr>
        </p:nvSpPr>
        <p:spPr/>
        <p:txBody>
          <a:bodyPr>
            <a:normAutofit/>
          </a:bodyPr>
          <a:lstStyle/>
          <a:p>
            <a:pPr algn="l"/>
            <a:r>
              <a:rPr lang="nl" dirty="0">
                <a:solidFill>
                  <a:srgbClr val="050505"/>
                </a:solidFill>
                <a:latin typeface="inherit"/>
              </a:rPr>
              <a:t>Probleem 1: </a:t>
            </a:r>
            <a:r>
              <a:rPr lang="nl" b="0" i="0" dirty="0">
                <a:solidFill>
                  <a:srgbClr val="050505"/>
                </a:solidFill>
                <a:effectLst/>
                <a:latin typeface="inherit"/>
              </a:rPr>
              <a:t>Bekijk deze video. ( </a:t>
            </a:r>
            <a:r>
              <a:rPr lang="nl" b="0" i="0" u="none" strike="noStrike" dirty="0">
                <a:solidFill>
                  <a:srgbClr val="050505"/>
                </a:solidFill>
                <a:effectLst/>
                <a:latin typeface="inherit"/>
                <a:hlinkClick r:id="rId2"/>
              </a:rPr>
              <a:t>https://youtu.be/PdQLqaILNgM </a:t>
            </a:r>
            <a:r>
              <a:rPr lang="nl" b="0" i="0" dirty="0">
                <a:solidFill>
                  <a:srgbClr val="050505"/>
                </a:solidFill>
                <a:effectLst/>
                <a:latin typeface="inherit"/>
              </a:rPr>
              <a:t>). </a:t>
            </a:r>
            <a:r>
              <a:rPr lang="nl" dirty="0">
                <a:solidFill>
                  <a:srgbClr val="050505"/>
                </a:solidFill>
                <a:latin typeface="inherit"/>
              </a:rPr>
              <a:t>Een </a:t>
            </a:r>
            <a:r>
              <a:rPr lang="nl" b="0" i="0" dirty="0">
                <a:solidFill>
                  <a:srgbClr val="050505"/>
                </a:solidFill>
                <a:effectLst/>
                <a:latin typeface="inherit"/>
              </a:rPr>
              <a:t>robot die SPIKE 2 gebruikt, kan beginnen te driften nadat de hub is opgestart door een eenvoudige code uit te voeren.</a:t>
            </a:r>
            <a:endParaRPr lang="en-US" b="0" i="0" dirty="0">
              <a:solidFill>
                <a:srgbClr val="050505"/>
              </a:solidFill>
              <a:effectLst/>
              <a:latin typeface="system-ui"/>
            </a:endParaRPr>
          </a:p>
          <a:p>
            <a:pPr algn="l"/>
            <a:r>
              <a:rPr lang="nl" b="0" i="0" dirty="0">
                <a:solidFill>
                  <a:srgbClr val="050505"/>
                </a:solidFill>
                <a:effectLst/>
                <a:latin typeface="inherit"/>
              </a:rPr>
              <a:t>Probleem 2: De gyrohoek kan ook de hele tijd op 0 blijven staan als u zowel SPIKE 2 als SPIKE 3 gebruikt</a:t>
            </a:r>
          </a:p>
          <a:p>
            <a:pPr algn="l"/>
            <a:r>
              <a:rPr lang="nl" dirty="0">
                <a:solidFill>
                  <a:srgbClr val="050505"/>
                </a:solidFill>
                <a:latin typeface="inherit"/>
              </a:rPr>
              <a:t>Beide problemen worden veroorzaakt door gyro-drift</a:t>
            </a:r>
          </a:p>
          <a:p>
            <a:pPr algn="l"/>
            <a:r>
              <a:rPr lang="nl" b="0" i="0" dirty="0">
                <a:solidFill>
                  <a:srgbClr val="050505"/>
                </a:solidFill>
                <a:effectLst/>
                <a:latin typeface="inherit"/>
              </a:rPr>
              <a:t>In zowel SPIKE 2 als SPIKE 3 lijkt het erop dat de gyro wacht tot de robot stil is voordat hij de gyrowaarden leest. Omdat drift op dit punt echter al is geïntroduceerd door de robot te schudden, denkt de hub dat hij continu beweegt, zelfs als de robot stilstaat.</a:t>
            </a:r>
            <a:endParaRPr lang="en-US" dirty="0"/>
          </a:p>
        </p:txBody>
      </p:sp>
      <p:sp>
        <p:nvSpPr>
          <p:cNvPr id="5" name="Slide Number Placeholder 4">
            <a:extLst>
              <a:ext uri="{FF2B5EF4-FFF2-40B4-BE49-F238E27FC236}">
                <a16:creationId xmlns:a16="http://schemas.microsoft.com/office/drawing/2014/main" id="{AD30C1DB-158F-21EA-FF41-02B2F15ACB19}"/>
              </a:ext>
            </a:extLst>
          </p:cNvPr>
          <p:cNvSpPr>
            <a:spLocks noGrp="1"/>
          </p:cNvSpPr>
          <p:nvPr>
            <p:ph type="sldNum" sz="quarter" idx="12"/>
          </p:nvPr>
        </p:nvSpPr>
        <p:spPr/>
        <p:txBody>
          <a:bodyPr/>
          <a:lstStyle/>
          <a:p>
            <a:fld id="{BBD74847-7BE4-4E4D-8159-51DF7B93C616}" type="slidenum">
              <a:rPr lang="en-US" smtClean="0"/>
              <a:t>3</a:t>
            </a:fld>
            <a:endParaRPr lang="en-US"/>
          </a:p>
        </p:txBody>
      </p:sp>
      <p:sp>
        <p:nvSpPr>
          <p:cNvPr id="6" name="Footer Placeholder 3">
            <a:extLst>
              <a:ext uri="{FF2B5EF4-FFF2-40B4-BE49-F238E27FC236}">
                <a16:creationId xmlns:a16="http://schemas.microsoft.com/office/drawing/2014/main" id="{83FCFADF-1A8F-4884-1673-0FF76DA2E417}"/>
              </a:ext>
            </a:extLst>
          </p:cNvPr>
          <p:cNvSpPr>
            <a:spLocks noGrp="1"/>
          </p:cNvSpPr>
          <p:nvPr>
            <p:ph type="ftr" sz="quarter" idx="11"/>
          </p:nvPr>
        </p:nvSpPr>
        <p:spPr>
          <a:xfrm>
            <a:off x="88409" y="6320275"/>
            <a:ext cx="9055591" cy="365125"/>
          </a:xfrm>
        </p:spPr>
        <p:txBody>
          <a:bodyPr/>
          <a:lstStyle/>
          <a:p>
            <a:r>
              <a:rPr lang="nl" dirty="0"/>
              <a:t>Copyright © 2023 SPIKE Prime Lessen (primelessons.org) CC-BY-NC-SA. (Laatste bewerking: 23-06-2023)</a:t>
            </a:r>
            <a:endParaRPr lang="en-US" dirty="0"/>
          </a:p>
        </p:txBody>
      </p:sp>
    </p:spTree>
    <p:extLst>
      <p:ext uri="{BB962C8B-B14F-4D97-AF65-F5344CB8AC3E}">
        <p14:creationId xmlns:p14="http://schemas.microsoft.com/office/powerpoint/2010/main" val="2559711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28F6B-829C-5F20-948D-68C379FA6F31}"/>
              </a:ext>
            </a:extLst>
          </p:cNvPr>
          <p:cNvSpPr>
            <a:spLocks noGrp="1"/>
          </p:cNvSpPr>
          <p:nvPr>
            <p:ph type="title"/>
          </p:nvPr>
        </p:nvSpPr>
        <p:spPr/>
        <p:txBody>
          <a:bodyPr/>
          <a:lstStyle/>
          <a:p>
            <a:r>
              <a:rPr lang="nl" dirty="0"/>
              <a:t>OPLOSSING VOOR GYRO-DRIFT</a:t>
            </a:r>
          </a:p>
        </p:txBody>
      </p:sp>
      <p:sp>
        <p:nvSpPr>
          <p:cNvPr id="3" name="Content Placeholder 2">
            <a:extLst>
              <a:ext uri="{FF2B5EF4-FFF2-40B4-BE49-F238E27FC236}">
                <a16:creationId xmlns:a16="http://schemas.microsoft.com/office/drawing/2014/main" id="{F362CADE-81FB-9B1C-54FD-799AB286CDD2}"/>
              </a:ext>
            </a:extLst>
          </p:cNvPr>
          <p:cNvSpPr>
            <a:spLocks noGrp="1"/>
          </p:cNvSpPr>
          <p:nvPr>
            <p:ph idx="1"/>
          </p:nvPr>
        </p:nvSpPr>
        <p:spPr/>
        <p:txBody>
          <a:bodyPr>
            <a:normAutofit/>
          </a:bodyPr>
          <a:lstStyle/>
          <a:p>
            <a:pPr algn="l"/>
            <a:r>
              <a:rPr lang="nl" b="0" i="0" dirty="0">
                <a:solidFill>
                  <a:srgbClr val="050505"/>
                </a:solidFill>
                <a:effectLst/>
                <a:latin typeface="inherit"/>
              </a:rPr>
              <a:t>Controleer of uw gyro afdrijft voordat u uw robot voor uw wedstrijd lanceert</a:t>
            </a:r>
          </a:p>
          <a:p>
            <a:pPr algn="l"/>
            <a:r>
              <a:rPr lang="nl" dirty="0">
                <a:solidFill>
                  <a:srgbClr val="050505"/>
                </a:solidFill>
                <a:latin typeface="inherit"/>
              </a:rPr>
              <a:t>Als de robot afdrijft, start u uw robot opnieuw op</a:t>
            </a:r>
          </a:p>
        </p:txBody>
      </p:sp>
      <p:sp>
        <p:nvSpPr>
          <p:cNvPr id="5" name="Slide Number Placeholder 4">
            <a:extLst>
              <a:ext uri="{FF2B5EF4-FFF2-40B4-BE49-F238E27FC236}">
                <a16:creationId xmlns:a16="http://schemas.microsoft.com/office/drawing/2014/main" id="{AD30C1DB-158F-21EA-FF41-02B2F15ACB19}"/>
              </a:ext>
            </a:extLst>
          </p:cNvPr>
          <p:cNvSpPr>
            <a:spLocks noGrp="1"/>
          </p:cNvSpPr>
          <p:nvPr>
            <p:ph type="sldNum" sz="quarter" idx="12"/>
          </p:nvPr>
        </p:nvSpPr>
        <p:spPr/>
        <p:txBody>
          <a:bodyPr/>
          <a:lstStyle/>
          <a:p>
            <a:fld id="{BBD74847-7BE4-4E4D-8159-51DF7B93C616}" type="slidenum">
              <a:rPr lang="en-US" smtClean="0"/>
              <a:t>4</a:t>
            </a:fld>
            <a:endParaRPr lang="en-US"/>
          </a:p>
        </p:txBody>
      </p:sp>
      <p:sp>
        <p:nvSpPr>
          <p:cNvPr id="6" name="TextBox 5">
            <a:extLst>
              <a:ext uri="{FF2B5EF4-FFF2-40B4-BE49-F238E27FC236}">
                <a16:creationId xmlns:a16="http://schemas.microsoft.com/office/drawing/2014/main" id="{10388A8F-DA87-221B-EB3A-6009C03F5D67}"/>
              </a:ext>
            </a:extLst>
          </p:cNvPr>
          <p:cNvSpPr txBox="1"/>
          <p:nvPr/>
        </p:nvSpPr>
        <p:spPr>
          <a:xfrm>
            <a:off x="542613" y="5487334"/>
            <a:ext cx="8078993" cy="646331"/>
          </a:xfrm>
          <a:prstGeom prst="rect">
            <a:avLst/>
          </a:prstGeom>
          <a:noFill/>
        </p:spPr>
        <p:txBody>
          <a:bodyPr wrap="square" rtlCol="0">
            <a:spAutoFit/>
          </a:bodyPr>
          <a:lstStyle/>
          <a:p>
            <a:pPr algn="ctr"/>
            <a:r>
              <a:rPr lang="nl" b="0" i="0" dirty="0">
                <a:solidFill>
                  <a:srgbClr val="050505"/>
                </a:solidFill>
                <a:effectLst/>
                <a:latin typeface="inherit"/>
              </a:rPr>
              <a:t>Als het display een ongelukkig gezicht toont wanneer u op de linker hubknop drukt terwijl de hub stilstaat, moet u uw robot opnieuw opstarten.</a:t>
            </a:r>
            <a:endParaRPr lang="en-US" b="0" i="0" dirty="0">
              <a:solidFill>
                <a:srgbClr val="050505"/>
              </a:solidFill>
              <a:effectLst/>
              <a:latin typeface="system-ui"/>
            </a:endParaRPr>
          </a:p>
        </p:txBody>
      </p:sp>
      <p:pic>
        <p:nvPicPr>
          <p:cNvPr id="8" name="Picture 7" descr="A picture containing text, screenshot, font, number&#10;&#10;Description automatically generated">
            <a:extLst>
              <a:ext uri="{FF2B5EF4-FFF2-40B4-BE49-F238E27FC236}">
                <a16:creationId xmlns:a16="http://schemas.microsoft.com/office/drawing/2014/main" id="{68D695BC-9CEB-F380-F91F-5DC0F11BE055}"/>
              </a:ext>
            </a:extLst>
          </p:cNvPr>
          <p:cNvPicPr>
            <a:picLocks noChangeAspect="1"/>
          </p:cNvPicPr>
          <p:nvPr/>
        </p:nvPicPr>
        <p:blipFill>
          <a:blip r:embed="rId2"/>
          <a:stretch>
            <a:fillRect/>
          </a:stretch>
        </p:blipFill>
        <p:spPr>
          <a:xfrm>
            <a:off x="1326776" y="1953898"/>
            <a:ext cx="6443832" cy="3439542"/>
          </a:xfrm>
          <a:prstGeom prst="rect">
            <a:avLst/>
          </a:prstGeom>
        </p:spPr>
      </p:pic>
      <p:sp>
        <p:nvSpPr>
          <p:cNvPr id="7" name="Footer Placeholder 3">
            <a:extLst>
              <a:ext uri="{FF2B5EF4-FFF2-40B4-BE49-F238E27FC236}">
                <a16:creationId xmlns:a16="http://schemas.microsoft.com/office/drawing/2014/main" id="{8D490B18-A5E9-3F9B-6A3B-364FC01D9D87}"/>
              </a:ext>
            </a:extLst>
          </p:cNvPr>
          <p:cNvSpPr>
            <a:spLocks noGrp="1"/>
          </p:cNvSpPr>
          <p:nvPr>
            <p:ph type="ftr" sz="quarter" idx="11"/>
          </p:nvPr>
        </p:nvSpPr>
        <p:spPr>
          <a:xfrm>
            <a:off x="88409" y="6320275"/>
            <a:ext cx="9055591" cy="365125"/>
          </a:xfrm>
        </p:spPr>
        <p:txBody>
          <a:bodyPr/>
          <a:lstStyle/>
          <a:p>
            <a:r>
              <a:rPr lang="nl" dirty="0"/>
              <a:t>Copyright © 2023 SPIKE Prime Lessen (primelessons.org) CC-BY-NC-SA. (Laatste bewerking: 23-06-2023)</a:t>
            </a:r>
            <a:endParaRPr lang="en-US" dirty="0"/>
          </a:p>
        </p:txBody>
      </p:sp>
    </p:spTree>
    <p:extLst>
      <p:ext uri="{BB962C8B-B14F-4D97-AF65-F5344CB8AC3E}">
        <p14:creationId xmlns:p14="http://schemas.microsoft.com/office/powerpoint/2010/main" val="767972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CREDITS</a:t>
            </a:r>
          </a:p>
        </p:txBody>
      </p:sp>
      <p:sp>
        <p:nvSpPr>
          <p:cNvPr id="3" name="Content Placeholder 2"/>
          <p:cNvSpPr>
            <a:spLocks noGrp="1"/>
          </p:cNvSpPr>
          <p:nvPr>
            <p:ph idx="1"/>
          </p:nvPr>
        </p:nvSpPr>
        <p:spPr>
          <a:xfrm>
            <a:off x="457200" y="1317983"/>
            <a:ext cx="8245474" cy="2111017"/>
          </a:xfrm>
        </p:spPr>
        <p:txBody>
          <a:bodyPr>
            <a:normAutofit/>
          </a:bodyPr>
          <a:lstStyle/>
          <a:p>
            <a:r>
              <a:rPr lang="nl-NL" dirty="0"/>
              <a:t>Deze les is gemaakt door </a:t>
            </a:r>
            <a:r>
              <a:rPr lang="nl-NL" dirty="0" err="1"/>
              <a:t>Sanjay</a:t>
            </a:r>
            <a:r>
              <a:rPr lang="nl-NL" dirty="0"/>
              <a:t> </a:t>
            </a:r>
            <a:r>
              <a:rPr lang="nl-NL" dirty="0" err="1"/>
              <a:t>Seshan</a:t>
            </a:r>
            <a:r>
              <a:rPr lang="nl-NL" dirty="0"/>
              <a:t> en </a:t>
            </a:r>
            <a:r>
              <a:rPr lang="nl-NL" dirty="0" err="1"/>
              <a:t>Arvind</a:t>
            </a:r>
            <a:r>
              <a:rPr lang="nl-NL" dirty="0"/>
              <a:t> </a:t>
            </a:r>
            <a:r>
              <a:rPr lang="nl-NL" dirty="0" err="1"/>
              <a:t>Seshan</a:t>
            </a:r>
            <a:r>
              <a:rPr lang="nl-NL" dirty="0"/>
              <a:t> voor Prime </a:t>
            </a:r>
            <a:r>
              <a:rPr lang="nl-NL" dirty="0" err="1"/>
              <a:t>Lessons</a:t>
            </a:r>
            <a:endParaRPr lang="nl-NL" dirty="0"/>
          </a:p>
          <a:p>
            <a:r>
              <a:rPr lang="nl-NL" dirty="0"/>
              <a:t>Deze lessen zijn door Roy Krikke en Henriëtte van Dorp vertaald in het Nederlands
Meer lessen zijn beschikbaar op </a:t>
            </a:r>
            <a:r>
              <a:rPr lang="en-US" dirty="0">
                <a:hlinkClick r:id="rId2"/>
              </a:rPr>
              <a:t>www.primelessons.org</a:t>
            </a:r>
            <a:endParaRPr lang="en-US" dirty="0"/>
          </a:p>
        </p:txBody>
      </p:sp>
      <p:sp>
        <p:nvSpPr>
          <p:cNvPr id="4" name="Footer Placeholder 3"/>
          <p:cNvSpPr>
            <a:spLocks noGrp="1"/>
          </p:cNvSpPr>
          <p:nvPr>
            <p:ph type="ftr" sz="quarter" idx="11"/>
          </p:nvPr>
        </p:nvSpPr>
        <p:spPr/>
        <p:txBody>
          <a:bodyPr/>
          <a:lstStyle/>
          <a:p>
            <a:r>
              <a:rPr lang="en-US" dirty="0"/>
              <a:t>Copyright © 2023 Prime Lessons (primelessons.org) CC-BY-NC-SA.  </a:t>
            </a:r>
            <a:r>
              <a:rPr lang="en-US"/>
              <a:t>(Last edit: 05/11/2023)</a:t>
            </a:r>
            <a:endParaRPr lang="en-US" dirty="0"/>
          </a:p>
        </p:txBody>
      </p:sp>
      <p:sp>
        <p:nvSpPr>
          <p:cNvPr id="7" name="Slide Number Placeholder 6">
            <a:extLst>
              <a:ext uri="{FF2B5EF4-FFF2-40B4-BE49-F238E27FC236}">
                <a16:creationId xmlns:a16="http://schemas.microsoft.com/office/drawing/2014/main" id="{F6739919-47A8-43E0-85A2-F648492C26DE}"/>
              </a:ext>
            </a:extLst>
          </p:cNvPr>
          <p:cNvSpPr>
            <a:spLocks noGrp="1"/>
          </p:cNvSpPr>
          <p:nvPr>
            <p:ph type="sldNum" sz="quarter" idx="12"/>
          </p:nvPr>
        </p:nvSpPr>
        <p:spPr/>
        <p:txBody>
          <a:bodyPr/>
          <a:lstStyle/>
          <a:p>
            <a:fld id="{BBD74847-7BE4-4E4D-8159-51DF7B93C616}" type="slidenum">
              <a:rPr lang="en-US" smtClean="0"/>
              <a:t>5</a:t>
            </a:fld>
            <a:endParaRPr lang="en-US"/>
          </a:p>
        </p:txBody>
      </p:sp>
      <p:sp>
        <p:nvSpPr>
          <p:cNvPr id="5" name="Rectangle 4"/>
          <p:cNvSpPr>
            <a:spLocks noChangeArrowheads="1"/>
          </p:cNvSpPr>
          <p:nvPr/>
        </p:nvSpPr>
        <p:spPr bwMode="auto">
          <a:xfrm>
            <a:off x="575029" y="5862802"/>
            <a:ext cx="7734052" cy="369332"/>
          </a:xfrm>
          <a:prstGeom prst="rect">
            <a:avLst/>
          </a:prstGeom>
          <a:solidFill>
            <a:srgbClr val="F5F5F5"/>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4374B7"/>
                </a:solidFill>
                <a:effectLst/>
                <a:latin typeface="Helvetica Neue"/>
              </a:rPr>
              <a:t>                         </a:t>
            </a:r>
            <a:br>
              <a:rPr kumimoji="0" lang="en-US" altLang="en-US" sz="1050" b="0" i="0" u="none" strike="noStrike" cap="none" normalizeH="0" baseline="0" dirty="0">
                <a:ln>
                  <a:noFill/>
                </a:ln>
                <a:solidFill>
                  <a:schemeClr val="tx1"/>
                </a:solidFill>
                <a:effectLst/>
              </a:rPr>
            </a:br>
            <a:r>
              <a:rPr kumimoji="0" lang="en-US" altLang="en-US" sz="1200" b="0" i="0" u="none" strike="noStrike" cap="none" normalizeH="0" baseline="0" dirty="0">
                <a:ln>
                  <a:noFill/>
                </a:ln>
                <a:solidFill>
                  <a:srgbClr val="000000"/>
                </a:solidFill>
                <a:effectLst/>
                <a:latin typeface="Helvetica Neue"/>
              </a:rPr>
              <a:t>This work is licensed under a </a:t>
            </a:r>
            <a:r>
              <a:rPr kumimoji="0" lang="en-US" altLang="en-US" sz="1200" b="0" i="0" u="none" strike="noStrike" cap="none" normalizeH="0" baseline="0" dirty="0">
                <a:ln>
                  <a:noFill/>
                </a:ln>
                <a:solidFill>
                  <a:srgbClr val="4374B7"/>
                </a:solidFill>
                <a:effectLst/>
                <a:latin typeface="Helvetica Neue"/>
                <a:hlinkClick r:id="rId3"/>
              </a:rPr>
              <a:t>Creative Commons Attribution-</a:t>
            </a:r>
            <a:r>
              <a:rPr kumimoji="0" lang="en-US" altLang="en-US" sz="1200" b="0" i="0" u="none" strike="noStrike" cap="none" normalizeH="0" baseline="0" dirty="0" err="1">
                <a:ln>
                  <a:noFill/>
                </a:ln>
                <a:solidFill>
                  <a:srgbClr val="4374B7"/>
                </a:solidFill>
                <a:effectLst/>
                <a:latin typeface="Helvetica Neue"/>
                <a:hlinkClick r:id="rId3"/>
              </a:rPr>
              <a:t>NonCommercial</a:t>
            </a:r>
            <a:r>
              <a:rPr kumimoji="0" lang="en-US" altLang="en-US" sz="1200" b="0" i="0" u="none" strike="noStrike" cap="none" normalizeH="0" baseline="0" dirty="0">
                <a:ln>
                  <a:noFill/>
                </a:ln>
                <a:solidFill>
                  <a:srgbClr val="4374B7"/>
                </a:solidFill>
                <a:effectLst/>
                <a:latin typeface="Helvetica Neue"/>
                <a:hlinkClick r:id="rId3"/>
              </a:rPr>
              <a:t>-</a:t>
            </a:r>
            <a:r>
              <a:rPr kumimoji="0" lang="en-US" altLang="en-US" sz="1200" b="0" i="0" u="none" strike="noStrike" cap="none" normalizeH="0" baseline="0" dirty="0" err="1">
                <a:ln>
                  <a:noFill/>
                </a:ln>
                <a:solidFill>
                  <a:srgbClr val="4374B7"/>
                </a:solidFill>
                <a:effectLst/>
                <a:latin typeface="Helvetica Neue"/>
                <a:hlinkClick r:id="rId3"/>
              </a:rPr>
              <a:t>ShareAlike</a:t>
            </a:r>
            <a:r>
              <a:rPr kumimoji="0" lang="en-US" altLang="en-US" sz="1200" b="0" i="0" u="none" strike="noStrike" cap="none" normalizeH="0" baseline="0" dirty="0">
                <a:ln>
                  <a:noFill/>
                </a:ln>
                <a:solidFill>
                  <a:srgbClr val="4374B7"/>
                </a:solidFill>
                <a:effectLst/>
                <a:latin typeface="Helvetica Neue"/>
                <a:hlinkClick r:id="rId3"/>
              </a:rPr>
              <a:t> 4.0 International License</a:t>
            </a:r>
            <a:r>
              <a:rPr kumimoji="0" lang="en-US" altLang="en-US" sz="1200" b="0" i="0" u="none" strike="noStrike" cap="none" normalizeH="0" baseline="0" dirty="0">
                <a:ln>
                  <a:noFill/>
                </a:ln>
                <a:solidFill>
                  <a:srgbClr val="000000"/>
                </a:solidFill>
                <a:effectLst/>
                <a:latin typeface="Helvetica Neue"/>
              </a:rPr>
              <a:t>.</a:t>
            </a:r>
            <a:r>
              <a:rPr kumimoji="0" lang="en-US" altLang="en-US" sz="1050" b="0" i="0" u="none" strike="noStrike" cap="none" normalizeH="0" baseline="0" dirty="0">
                <a:ln>
                  <a:noFill/>
                </a:ln>
                <a:solidFill>
                  <a:schemeClr val="tx1"/>
                </a:solidFill>
                <a:effectLst/>
              </a:rPr>
              <a:t> </a:t>
            </a:r>
            <a:endParaRPr kumimoji="0" lang="en-US" altLang="en-US" sz="1200" b="0" i="0" u="none" strike="noStrike" cap="none" normalizeH="0" baseline="0" dirty="0">
              <a:ln>
                <a:noFill/>
              </a:ln>
              <a:solidFill>
                <a:srgbClr val="4374B7"/>
              </a:solidFill>
              <a:effectLst/>
              <a:latin typeface="Helvetica Neue"/>
            </a:endParaRPr>
          </a:p>
        </p:txBody>
      </p:sp>
      <p:pic>
        <p:nvPicPr>
          <p:cNvPr id="6" name="Picture 5" descr="Creative Commons Licens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2510" y="5253616"/>
            <a:ext cx="1479091" cy="5210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777067036"/>
      </p:ext>
    </p:extLst>
  </p:cSld>
  <p:clrMapOvr>
    <a:masterClrMapping/>
  </p:clrMapOvr>
</p:sld>
</file>

<file path=ppt/theme/theme1.xml><?xml version="1.0" encoding="utf-8"?>
<a:theme xmlns:a="http://schemas.openxmlformats.org/drawingml/2006/main" name="Dividend">
  <a:themeElements>
    <a:clrScheme name="Custom 1">
      <a:dk1>
        <a:srgbClr val="000000"/>
      </a:dk1>
      <a:lt1>
        <a:srgbClr val="FFFFFF"/>
      </a:lt1>
      <a:dk2>
        <a:srgbClr val="000000"/>
      </a:dk2>
      <a:lt2>
        <a:srgbClr val="F8F8F8"/>
      </a:lt2>
      <a:accent1>
        <a:srgbClr val="DDDDDD"/>
      </a:accent1>
      <a:accent2>
        <a:srgbClr val="B2B2B2"/>
      </a:accent2>
      <a:accent3>
        <a:srgbClr val="969696"/>
      </a:accent3>
      <a:accent4>
        <a:srgbClr val="000000"/>
      </a:accent4>
      <a:accent5>
        <a:srgbClr val="5F5F5F"/>
      </a:accent5>
      <a:accent6>
        <a:srgbClr val="4D4D4D"/>
      </a:accent6>
      <a:hlink>
        <a:srgbClr val="5F5F5F"/>
      </a:hlink>
      <a:folHlink>
        <a:srgbClr val="919191"/>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HowtoUse" id="{7DD8E111-BC3A-4444-A06C-BD4DCB2344B2}" vid="{5D8D2880-D206-C442-A283-BCAB763DE8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primelessons</Template>
  <TotalTime>1573</TotalTime>
  <Words>345</Words>
  <Application>Microsoft Office PowerPoint</Application>
  <PresentationFormat>On-screen Show (4:3)</PresentationFormat>
  <Paragraphs>27</Paragraphs>
  <Slides>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Calibri</vt:lpstr>
      <vt:lpstr>Gill Sans MT</vt:lpstr>
      <vt:lpstr>Helvetica Neue</vt:lpstr>
      <vt:lpstr>inherit</vt:lpstr>
      <vt:lpstr>system-ui</vt:lpstr>
      <vt:lpstr>Wingdings 2</vt:lpstr>
      <vt:lpstr>Dividend</vt:lpstr>
      <vt:lpstr>GRYO DRIFT</vt:lpstr>
      <vt:lpstr>Lesdoelstellingen</vt:lpstr>
      <vt:lpstr>GYRO-PROBLEMEN</vt:lpstr>
      <vt:lpstr>OPLOSSING VOOR GYRO-DRIFT</vt:lpstr>
      <vt:lpstr>CREDITS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BEGINNER PROGRAMMING LESSON</dc:title>
  <dc:creator>Srinivasan Seshan</dc:creator>
  <cp:lastModifiedBy>roy</cp:lastModifiedBy>
  <cp:revision>159</cp:revision>
  <dcterms:created xsi:type="dcterms:W3CDTF">2016-07-04T02:35:12Z</dcterms:created>
  <dcterms:modified xsi:type="dcterms:W3CDTF">2023-09-27T12:12:38Z</dcterms:modified>
</cp:coreProperties>
</file>