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6" r:id="rId12"/>
    <p:sldId id="268" r:id="rId13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141" d="100"/>
          <a:sy n="141" d="100"/>
        </p:scale>
        <p:origin x="8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6E77-3BBB-1C48-BEAB-965E6847542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E57FA-ED3B-DD47-A2AD-41CA3B92F6C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895ADE-52D1-AE46-9E95-B4939EC72986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A5BCB-51D5-A144-AEF9-7560431589F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AA441-A4BF-1D4F-9375-3708D57439A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EB3-4E4C-8742-85A4-53388F1347F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E04EC-8634-9C4C-915E-E695A0F580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6AA36-2588-B440-9C6B-28CD20017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C17B-53AC-F141-9BE6-6E5785BC3D2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B7402-4C39-0042-B58C-EA8E027B77D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8C014-46CC-A347-8E7B-82A1354B76A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Robotbeweging configureren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" dirty="0"/>
              <a:t>DOOR 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Hoeveel CM beweegt de robot in 1 rotatie? </a:t>
            </a:r>
            <a:br>
              <a:rPr lang="en-US" dirty="0"/>
            </a:br>
            <a:r>
              <a:rPr lang="nl" dirty="0"/>
              <a:t>(Methode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85000" lnSpcReduction="10000"/>
          </a:bodyPr>
          <a:lstStyle/>
          <a:p>
            <a:pPr marL="0" lvl="1"/>
            <a:r>
              <a:rPr lang="nl" sz="1900" dirty="0"/>
              <a:t>Gebruik het Dashboard om sensorgegevens te bekijken en de waarde voor Motorgraden te vinden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Zet je liniaal naast je wiel/robot op 0 centimeter (ongeacht het deel van de robot dat je gebruikt om uit te lijnen op 0, je moet het gebruiken om de afstand te meten in stap 2)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Rol uw robot vooruit totdat de motor-encoderwaarde (in de SPIKE-software) 1 rotatie of 360 graden bereikt. Zodra u beweging leert programmeren, kunt u de robot programmeren om 1 rotatie vooruit te gaan.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Lees het aantal CM af dat de robot langs de liniaal heeft verplaatst</a:t>
            </a:r>
          </a:p>
          <a:p>
            <a:pPr marL="476100" indent="-342900">
              <a:buFont typeface="+mj-lt"/>
              <a:buAutoNum type="arabicPeriod"/>
            </a:pPr>
            <a:r>
              <a:rPr lang="nl" dirty="0"/>
              <a:t>Gebruik de waarden om de beweging van uw robot te configureren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Het in elkaar zetten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lang="nl" dirty="0"/>
              <a:t>Voor Droid Bot IV worden kleinere wielen gebruikt. Eén rotatie beweegt slechts 17,5 cm. Standaard staat de snelheid daarom ook hoger ingesteld.</a:t>
            </a:r>
          </a:p>
          <a:p>
            <a:r>
              <a:rPr lang="nl" dirty="0"/>
              <a:t>Voor ADB worden de grotere wielen gebruikt. Eén rotatie </a:t>
            </a:r>
            <a:r>
              <a:rPr lang="nl"/>
              <a:t>beweegt 27,6 cm </a:t>
            </a:r>
            <a:r>
              <a:rPr lang="nl" dirty="0"/>
              <a:t>. De standaardsnelheid is lager voor extra controle.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Droidbot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ADB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2023 Prime Lessons (primelessons.org) CC-BY-NC-SA.  </a:t>
            </a:r>
            <a:r>
              <a:rPr lang="en-US"/>
              <a:t>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Leer hoe u robotbewegingen configureert op een SPIKE Prime- of Robot Inventor-robot</a:t>
            </a:r>
          </a:p>
          <a:p>
            <a:pPr lvl="1"/>
            <a:r>
              <a:rPr lang="nl" dirty="0"/>
              <a:t>Opmerking: hoewel afbeeldingen in deze les een SPIKE Prime tonen, zijn de codeblokken hetzelfde voor Robot Inventor</a:t>
            </a:r>
          </a:p>
          <a:p>
            <a:r>
              <a:rPr lang="nl" dirty="0"/>
              <a:t>Leer hoe u uw eerste programmeerblokken aan het programmeercanvas toevoegt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Waarom uw code configureren?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Elke robot is anders</a:t>
            </a:r>
          </a:p>
          <a:p>
            <a:r>
              <a:rPr lang="nl" dirty="0"/>
              <a:t>Voordat u kunt programmeren om te bewegen of te draaien, moet u eerst instellen hoe u uw robot heeft geconfigureerd:</a:t>
            </a:r>
          </a:p>
          <a:p>
            <a:pPr lvl="1"/>
            <a:r>
              <a:rPr lang="nl" dirty="0"/>
              <a:t>Op welke poorten zijn de aandrijfmotoren aangesloten?</a:t>
            </a:r>
          </a:p>
          <a:p>
            <a:pPr lvl="1"/>
            <a:r>
              <a:rPr lang="nl" dirty="0"/>
              <a:t>Welk type wielen gebruik je?</a:t>
            </a:r>
          </a:p>
          <a:p>
            <a:pPr lvl="1"/>
            <a:r>
              <a:rPr lang="nl" dirty="0"/>
              <a:t>Hoe snel wil je bewegen?</a:t>
            </a:r>
          </a:p>
          <a:p>
            <a:pPr lvl="1"/>
            <a:r>
              <a:rPr lang="nl" dirty="0"/>
              <a:t>Wil je direct stoppen aan het einde van een zet?</a:t>
            </a:r>
          </a:p>
          <a:p>
            <a:r>
              <a:rPr lang="nl" dirty="0"/>
              <a:t>Deze informatie moet in elk programma dat u schrijft aanwezig zijn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Wat is er op elke poort aangesloten?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" sz="1100" b="1" dirty="0"/>
                <a:t>Droid Bot IV-configuratie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1100" dirty="0"/>
              <a:t>ADB-standaardinstellingen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Droidbot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100" dirty="0"/>
              <a:t>Rij motor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Bewegingsblokken configureren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/>
          <a:lstStyle/>
          <a:p>
            <a:r>
              <a:rPr lang="nl" dirty="0"/>
              <a:t>Voordat u bewegingsblokken gebruikt, moet u eerst de robot configureren.</a:t>
            </a:r>
          </a:p>
          <a:p>
            <a:r>
              <a:rPr lang="nl" dirty="0"/>
              <a:t>Hiervoor zijn er drie blokken: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/>
                <a:t>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0E3E2B-F7D0-4EC9-B5E5-8EC58043C00E}"/>
              </a:ext>
            </a:extLst>
          </p:cNvPr>
          <p:cNvSpPr txBox="1"/>
          <p:nvPr/>
        </p:nvSpPr>
        <p:spPr>
          <a:xfrm>
            <a:off x="175260" y="2588614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Bepaalt welke motoren zijn aangesloten op het linker- en rechterwiel (wijzig de instellingen voor uw robot). Wanneer blokken 2 ingangen voor wielen hebben, is de eerste voor het linkerwiel en de tweede voor het rechterwiel.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8BDEB-E7F9-4988-B0C4-FE958C050232}"/>
              </a:ext>
            </a:extLst>
          </p:cNvPr>
          <p:cNvSpPr txBox="1"/>
          <p:nvPr/>
        </p:nvSpPr>
        <p:spPr>
          <a:xfrm>
            <a:off x="175260" y="4439185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Bepaalt wat de robot doet aan het einde van een bewegingsblok (remmen, vasthouden of zweven). Om toegang te krijgen tot dit blok moet je “Meer bewegingsblokken” uit blokextensies toevoegen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D70A4-6E82-4A05-AE5A-E720C0AE37AF}"/>
              </a:ext>
            </a:extLst>
          </p:cNvPr>
          <p:cNvSpPr txBox="1"/>
          <p:nvPr/>
        </p:nvSpPr>
        <p:spPr>
          <a:xfrm>
            <a:off x="175260" y="3726044"/>
            <a:ext cx="4003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dirty="0"/>
              <a:t>Stelt de “standaard” snelheid in voor verplaatsingsblokken die u later in het programma kunt gebruiken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0" y="3010134"/>
            <a:ext cx="4529050" cy="1758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628250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i="1" dirty="0"/>
              <a:t>Links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593619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400" i="1" dirty="0"/>
              <a:t>Rechts</a:t>
            </a: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/>
              <a:t>Stopmodi: </a:t>
            </a:r>
            <a:r>
              <a:rPr lang="nl" dirty="0"/>
              <a:t>remmen versus vasthouden versus zweven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nl" dirty="0"/>
              <a:t>Pauze – breng de motoren na een beweging tot stilstand</a:t>
            </a:r>
          </a:p>
          <a:p>
            <a:r>
              <a:rPr lang="nl" dirty="0"/>
              <a:t>Houd positie vast – breng de motor na de beweging tot stilstand en gebruik motorkracht om verdere bewegingen tegen te gaan totdat de motor weer wordt gebruikt. U kunt de motor niet met de hand verplaatsen.</a:t>
            </a:r>
          </a:p>
          <a:p>
            <a:r>
              <a:rPr lang="nl" dirty="0"/>
              <a:t>Zweven – laat motoren na de beweging bewegen vanwege momentum</a:t>
            </a:r>
          </a:p>
          <a:p>
            <a:r>
              <a:rPr lang="nl" dirty="0"/>
              <a:t>Over het algemeen zullen we in de meeste van onze programma's </a:t>
            </a:r>
            <a:r>
              <a:rPr lang="nl" b="1" dirty="0"/>
              <a:t>vasthouden </a:t>
            </a:r>
            <a:r>
              <a:rPr lang="nl" dirty="0"/>
              <a:t>of </a:t>
            </a:r>
            <a:r>
              <a:rPr lang="nl" b="1" dirty="0"/>
              <a:t>remmen gebruiken </a:t>
            </a:r>
            <a:r>
              <a:rPr lang="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07" y="3681306"/>
            <a:ext cx="4238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een programmeerblok toe te voegen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A58C58-ADFC-419E-A23D-AAECACBF4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88" y="1802342"/>
            <a:ext cx="2921273" cy="4373563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37F2-B997-F14B-A947-B6125D2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FE2B4B-67A1-C640-8A90-ACFCF72B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37" t="-1" r="6733" b="70881"/>
          <a:stretch/>
        </p:blipFill>
        <p:spPr>
          <a:xfrm>
            <a:off x="4531230" y="1627452"/>
            <a:ext cx="3170995" cy="1494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547F5-59E2-EA43-ABC3-4743A0A0C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32" t="1247" b="66939"/>
          <a:stretch/>
        </p:blipFill>
        <p:spPr>
          <a:xfrm>
            <a:off x="4557406" y="1636402"/>
            <a:ext cx="3296296" cy="164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37DF38-3703-BF4B-9384-F4EC55ED26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4" t="4809" r="24645" b="25872"/>
          <a:stretch/>
        </p:blipFill>
        <p:spPr>
          <a:xfrm>
            <a:off x="4556992" y="1699880"/>
            <a:ext cx="3170995" cy="157582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990518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89087" y="3388128"/>
            <a:ext cx="257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1: Houd het Set Speed-blok ingedrukt en sleep naar het programmeergebied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369135" y="5521884"/>
            <a:ext cx="402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STAP 2: Zet neer naast het startblok (groene pijl) (zie animatie)</a:t>
            </a:r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Wielgrootte en bewegingsconfiguratie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914935" cy="5082601"/>
          </a:xfrm>
        </p:spPr>
        <p:txBody>
          <a:bodyPr>
            <a:normAutofit/>
          </a:bodyPr>
          <a:lstStyle/>
          <a:p>
            <a:r>
              <a:rPr lang="nl" dirty="0"/>
              <a:t>De standaardoptie voor het verplaatsingsblok is om over een opgegeven afstand in CM te bewegen</a:t>
            </a:r>
          </a:p>
          <a:p>
            <a:r>
              <a:rPr lang="nl" dirty="0"/>
              <a:t>Voordat u deze modus gebruikt, moet u het programma echter het aantal cm per afgelegde rotatie doorgeven</a:t>
            </a:r>
          </a:p>
          <a:p>
            <a:r>
              <a:rPr lang="nl" dirty="0"/>
              <a:t>U moet deze waarde berekenen, omdat deze afhangt van welk wiel u gebruikt. Op de volgende twee dia's worden verschillende manieren uitgelegd om deze waarde te berekenen.</a:t>
            </a:r>
          </a:p>
          <a:p>
            <a:r>
              <a:rPr lang="nl" dirty="0"/>
              <a:t>Houd er rekening mee dat u desgewenst inches in plaats van centimeters kunt gebruiken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3F77E-AB24-4453-A13D-C89E4C56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64" y="1275901"/>
            <a:ext cx="3961276" cy="1888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Hoeveel CM beweegt de robot in 1 rotatie? </a:t>
            </a:r>
            <a:br>
              <a:rPr lang="en-US" dirty="0"/>
            </a:br>
            <a:r>
              <a:rPr lang="nl" dirty="0"/>
              <a:t>(Methode 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nl" dirty="0"/>
              <a:t>Zoek de wielmaat in mm op die op uw band staat en deel deze door 10 om deze om te rekenen naar cm (omdat 1 cm = 10 mm)</a:t>
            </a:r>
          </a:p>
          <a:p>
            <a:pPr marL="476100" indent="-342900">
              <a:buAutoNum type="arabicPeriod"/>
            </a:pPr>
            <a:r>
              <a:rPr lang="nl" dirty="0"/>
              <a:t>Vermenigvuldig het antwoord in stap 1 met π (3,14) om de omtrek te berekenen</a:t>
            </a:r>
          </a:p>
          <a:p>
            <a:pPr marL="476100" indent="-342900">
              <a:buAutoNum type="arabicPeriod"/>
            </a:pPr>
            <a:r>
              <a:rPr lang="nl" dirty="0"/>
              <a:t>Gebruik de waarde om het motorrotatieblok in te stellen</a:t>
            </a:r>
          </a:p>
          <a:p>
            <a:r>
              <a:rPr lang="nl" sz="1600" b="1" dirty="0"/>
              <a:t>Voorbeeldberekening met de standaard kleine SPIKE Prime-wielen (gebruikt in Droid Bot IV):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/>
              <a:t>Kleine SPIKE Prime-wielen = 5,6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/>
              <a:t>5,6 cm × π = 17,5 cm per rotatie</a:t>
            </a:r>
          </a:p>
          <a:p>
            <a:r>
              <a:rPr lang="nl" sz="1600" b="1" dirty="0"/>
              <a:t>Voorbeeldberekening met de standaard grote SPIKE Prime set wielen (gebruikt in ADB):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/>
              <a:t>Grote </a:t>
            </a:r>
            <a:r>
              <a:rPr lang="nl" dirty="0"/>
              <a:t>SPIKE Prime-wielen = 8,8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l" dirty="0">
                <a:solidFill>
                  <a:schemeClr val="tx1"/>
                </a:solidFill>
              </a:rPr>
              <a:t>8,8 cm × π = 27,6 cm per rotatie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</p:spPr>
        <p:txBody>
          <a:bodyPr/>
          <a:lstStyle/>
          <a:p>
            <a:r>
              <a:rPr lang="nl"/>
              <a:t>Copyright © 2020 Prime Lessons (primelessons.org) CC-BY-NC-SA. (Laatste bewerking: 1/9/2020)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" sz="1100" dirty="0"/>
              <a:t>Handige kaart met veelgebruikte LEGO-wielen en hun diameters.</a:t>
            </a:r>
          </a:p>
          <a:p>
            <a:endParaRPr lang="en-US" sz="1100" dirty="0"/>
          </a:p>
          <a:p>
            <a:pPr algn="ctr"/>
            <a:r>
              <a:rPr lang="nl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1290</TotalTime>
  <Words>1060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Helvetica Neue</vt:lpstr>
      <vt:lpstr>Wingdings 2</vt:lpstr>
      <vt:lpstr>Dividend</vt:lpstr>
      <vt:lpstr>Robotbeweging configureren</vt:lpstr>
      <vt:lpstr>Lesdoelstellingen</vt:lpstr>
      <vt:lpstr>Waarom uw code configureren?</vt:lpstr>
      <vt:lpstr>Wat is er op elke poort aangesloten?</vt:lpstr>
      <vt:lpstr>Bewegingsblokken configureren</vt:lpstr>
      <vt:lpstr>Stopmodi: remmen versus vasthouden versus zweven</vt:lpstr>
      <vt:lpstr>Hoe een programmeerblok toe te voegen</vt:lpstr>
      <vt:lpstr>Wielgrootte en bewegingsconfiguratie</vt:lpstr>
      <vt:lpstr>Hoeveel CM beweegt de robot in 1 rotatie?  (Methode 1)</vt:lpstr>
      <vt:lpstr>Hoeveel CM beweegt de robot in 1 rotatie?  (Methode 2)</vt:lpstr>
      <vt:lpstr>Het in elkaar zetten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162</cp:revision>
  <dcterms:created xsi:type="dcterms:W3CDTF">2016-07-04T02:35:12Z</dcterms:created>
  <dcterms:modified xsi:type="dcterms:W3CDTF">2023-09-28T17:57:09Z</dcterms:modified>
</cp:coreProperties>
</file>