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notesMasterIdLst>
    <p:notesMasterId r:id="rId15"/>
  </p:notesMasterIdLst>
  <p:handoutMasterIdLst>
    <p:handoutMasterId r:id="rId16"/>
  </p:handoutMasterIdLst>
  <p:sldIdLst>
    <p:sldId id="292" r:id="rId2"/>
    <p:sldId id="257" r:id="rId3"/>
    <p:sldId id="284" r:id="rId4"/>
    <p:sldId id="281" r:id="rId5"/>
    <p:sldId id="289" r:id="rId6"/>
    <p:sldId id="282" r:id="rId7"/>
    <p:sldId id="283" r:id="rId8"/>
    <p:sldId id="287" r:id="rId9"/>
    <p:sldId id="291" r:id="rId10"/>
    <p:sldId id="285" r:id="rId11"/>
    <p:sldId id="290" r:id="rId12"/>
    <p:sldId id="286" r:id="rId13"/>
    <p:sldId id="268" r:id="rId14"/>
  </p:sldIdLst>
  <p:sldSz cx="9144000" cy="6858000" type="screen4x3"/>
  <p:notesSz cx="6858000" cy="9144000"/>
  <p:defaultTextStyle>
    <a:defPPr>
      <a:defRPr lang="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E9F"/>
    <a:srgbClr val="FFD500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906"/>
    <p:restoredTop sz="94613"/>
  </p:normalViewPr>
  <p:slideViewPr>
    <p:cSldViewPr snapToGrid="0" snapToObjects="1">
      <p:cViewPr varScale="1">
        <p:scale>
          <a:sx n="123" d="100"/>
          <a:sy n="123" d="100"/>
        </p:scale>
        <p:origin x="88" y="8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28356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FAC9B87F-F9AE-8345-8C25-5CF59F10E868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331846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4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8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3B2E47-057D-E34B-BDAE-4300ED168BB2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45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9AE35F-2131-C647-ADC8-420B256B152A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522502-CB5B-B642-8AF0-A837898DA5AD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8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2C7AD5-AE97-0449-8108-1B2564F0376B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1E0A7B-15F6-3644-A375-2BA9B003DEB8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A8D25D-FF40-234F-9D8D-D3DE40529A8F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6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38E7D4-1AA5-2543-9640-A0EEBB66977D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C1AC93D-2425-9842-884A-8752FD7948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0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5BA61A-3EB3-664B-BB06-64EE2F0D4B5E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1D11DF-A5BF-E744-BA9B-D578BAD44DAB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32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7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2A8002-2827-044C-9DE5-F1A0B1B3CD97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82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Projecten beheren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BY SANJAY AND ARVIND SESHAN</a:t>
            </a:r>
          </a:p>
          <a:p>
            <a:r>
              <a:rPr lang="nl-NL" dirty="0">
                <a:solidFill>
                  <a:schemeClr val="tx1"/>
                </a:solidFill>
              </a:rPr>
              <a:t>Vertaald roy </a:t>
            </a:r>
            <a:r>
              <a:rPr lang="nl-NL" dirty="0" err="1">
                <a:solidFill>
                  <a:schemeClr val="tx1"/>
                </a:solidFill>
              </a:rPr>
              <a:t>krikke</a:t>
            </a:r>
            <a:r>
              <a:rPr lang="nl-NL" dirty="0">
                <a:solidFill>
                  <a:schemeClr val="tx1"/>
                </a:solidFill>
              </a:rPr>
              <a:t> en </a:t>
            </a:r>
            <a:r>
              <a:rPr lang="nl-NL" dirty="0" err="1">
                <a:solidFill>
                  <a:schemeClr val="tx1"/>
                </a:solidFill>
              </a:rPr>
              <a:t>henriëtte</a:t>
            </a:r>
            <a:r>
              <a:rPr lang="nl-NL" dirty="0">
                <a:solidFill>
                  <a:schemeClr val="tx1"/>
                </a:solidFill>
              </a:rPr>
              <a:t> van dorp</a:t>
            </a:r>
          </a:p>
        </p:txBody>
      </p:sp>
    </p:spTree>
    <p:extLst>
      <p:ext uri="{BB962C8B-B14F-4D97-AF65-F5344CB8AC3E}">
        <p14:creationId xmlns:p14="http://schemas.microsoft.com/office/powerpoint/2010/main" val="443184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7078-ACA0-AD47-8A59-3B9A4916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Projecten delen IN SPIKE PRIME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ED02-7571-C045-82D9-068944F3D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5439897" cy="5082601"/>
          </a:xfrm>
        </p:spPr>
        <p:txBody>
          <a:bodyPr/>
          <a:lstStyle/>
          <a:p>
            <a:r>
              <a:rPr lang="nl" dirty="0"/>
              <a:t>SPIKE Prime-bestanden hebben de extensie .llsp- extensie.</a:t>
            </a:r>
          </a:p>
          <a:p>
            <a:r>
              <a:rPr lang="nl" dirty="0"/>
              <a:t>Je kunt alle bestanden vinden die zijn opgeslagen in de map Mijn documenten in een map genaamd LEGO Education SPIKE Prime</a:t>
            </a:r>
          </a:p>
          <a:p>
            <a:r>
              <a:rPr lang="nl" dirty="0"/>
              <a:t>U kunt deze bestanden met iedereen e-mailen of delen</a:t>
            </a:r>
          </a:p>
          <a:p>
            <a:r>
              <a:rPr lang="nl" dirty="0"/>
              <a:t>Projecten worden automatisch opgeslagen, maar het is een goede gewoonte om een back-up van uw projectbestanden te maken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134A7-9431-CB44-BF80-0C860937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B6E401-B6F4-4BD3-B982-18BCE533A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985" y="1452488"/>
            <a:ext cx="3141976" cy="587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29870E-0417-45F4-A6D1-66E90A19A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26" y="2040012"/>
            <a:ext cx="1633924" cy="14381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F024B6-D6B4-4DF7-8C39-39C767987BDA}"/>
              </a:ext>
            </a:extLst>
          </p:cNvPr>
          <p:cNvSpPr txBox="1"/>
          <p:nvPr/>
        </p:nvSpPr>
        <p:spPr>
          <a:xfrm>
            <a:off x="175260" y="4451758"/>
            <a:ext cx="5084996" cy="159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nl" dirty="0">
                <a:solidFill>
                  <a:schemeClr val="tx2"/>
                </a:solidFill>
              </a:rPr>
              <a:t>Ga in de iOS-appversie naar Mijn projecten.</a:t>
            </a:r>
          </a:p>
          <a:p>
            <a:pPr marL="306000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nl" dirty="0">
                <a:solidFill>
                  <a:schemeClr val="tx2"/>
                </a:solidFill>
              </a:rPr>
              <a:t>Klik op het bewerkingspictogram [1]</a:t>
            </a:r>
          </a:p>
          <a:p>
            <a:pPr marL="306000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nl" dirty="0">
                <a:solidFill>
                  <a:schemeClr val="tx2"/>
                </a:solidFill>
              </a:rPr>
              <a:t>Kies het project dat je wilt delen [2]</a:t>
            </a:r>
          </a:p>
          <a:p>
            <a:pPr marL="306000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nl" dirty="0">
                <a:solidFill>
                  <a:schemeClr val="tx2"/>
                </a:solidFill>
              </a:rPr>
              <a:t>Selecteer Delen in het onderste menu [3]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3C7C71-FE39-44F5-8A6C-8528913D2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849" y="3699148"/>
            <a:ext cx="3144409" cy="24342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4399EC-ECFD-4057-8711-EA3523EA2C99}"/>
              </a:ext>
            </a:extLst>
          </p:cNvPr>
          <p:cNvSpPr/>
          <p:nvPr/>
        </p:nvSpPr>
        <p:spPr>
          <a:xfrm>
            <a:off x="8526162" y="3937906"/>
            <a:ext cx="271849" cy="22632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EF2772-58C4-4A08-9225-48E3A9C04D99}"/>
              </a:ext>
            </a:extLst>
          </p:cNvPr>
          <p:cNvSpPr/>
          <p:nvPr/>
        </p:nvSpPr>
        <p:spPr>
          <a:xfrm>
            <a:off x="5595176" y="4203467"/>
            <a:ext cx="379316" cy="51063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C2D362-C06E-4AA4-BA3E-EB64A0EB7044}"/>
              </a:ext>
            </a:extLst>
          </p:cNvPr>
          <p:cNvSpPr/>
          <p:nvPr/>
        </p:nvSpPr>
        <p:spPr>
          <a:xfrm>
            <a:off x="7607268" y="5974494"/>
            <a:ext cx="282521" cy="21516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A60E34-9DDB-46D9-B4A5-C0A6A70EB218}"/>
              </a:ext>
            </a:extLst>
          </p:cNvPr>
          <p:cNvSpPr txBox="1"/>
          <p:nvPr/>
        </p:nvSpPr>
        <p:spPr>
          <a:xfrm>
            <a:off x="5557849" y="467815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" dirty="0"/>
              <a:t>[2]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5FE46F-9E51-4E7D-AD15-58918CB869E3}"/>
              </a:ext>
            </a:extLst>
          </p:cNvPr>
          <p:cNvSpPr txBox="1"/>
          <p:nvPr/>
        </p:nvSpPr>
        <p:spPr>
          <a:xfrm>
            <a:off x="8468154" y="415642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" dirty="0"/>
              <a:t>[1]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A54173-ABF5-469E-80D8-1CA5415D2991}"/>
              </a:ext>
            </a:extLst>
          </p:cNvPr>
          <p:cNvSpPr txBox="1"/>
          <p:nvPr/>
        </p:nvSpPr>
        <p:spPr>
          <a:xfrm>
            <a:off x="7842053" y="586445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" dirty="0"/>
              <a:t>[3]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5BD5561-43E0-CCCE-088B-CCF0DB61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</a:p>
        </p:txBody>
      </p:sp>
    </p:spTree>
    <p:extLst>
      <p:ext uri="{BB962C8B-B14F-4D97-AF65-F5344CB8AC3E}">
        <p14:creationId xmlns:p14="http://schemas.microsoft.com/office/powerpoint/2010/main" val="131337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7078-ACA0-AD47-8A59-3B9A4916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Projecten delen IN ROBOT INVENTOR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ED02-7571-C045-82D9-068944F3D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547541" cy="5082601"/>
          </a:xfrm>
        </p:spPr>
        <p:txBody>
          <a:bodyPr/>
          <a:lstStyle/>
          <a:p>
            <a:r>
              <a:rPr lang="nl" dirty="0"/>
              <a:t>Robotuitvinderbestanden hebben de extensie .lms -extensie</a:t>
            </a:r>
          </a:p>
          <a:p>
            <a:r>
              <a:rPr lang="nl" dirty="0"/>
              <a:t>Projecten worden automatisch opgeslagen. Als u echter de naam en locatie van het opgeslagen bestand wilt wijzigen, kunt u dit doen via de drie puntjes naast de projectnaam.</a:t>
            </a:r>
          </a:p>
          <a:p>
            <a:r>
              <a:rPr lang="nl" dirty="0"/>
              <a:t>Het delen van projecten in Robot Inventor is heel eenvoudig. De drie stippen naast de projectnaam hebben een knop Delen</a:t>
            </a:r>
          </a:p>
          <a:p>
            <a:r>
              <a:rPr lang="nl" dirty="0"/>
              <a:t>U kunt dezelfde functies ook via het menu openen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134A7-9431-CB44-BF80-0C860937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55F834-6C21-4B42-A0A1-7D245E6AE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672" y="1516928"/>
            <a:ext cx="3855452" cy="22985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E7F46F2-3FEB-3A41-9700-CF606A79C9A7}"/>
              </a:ext>
            </a:extLst>
          </p:cNvPr>
          <p:cNvSpPr/>
          <p:nvPr/>
        </p:nvSpPr>
        <p:spPr>
          <a:xfrm>
            <a:off x="6598997" y="1562749"/>
            <a:ext cx="243956" cy="230534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D9F10F5-2F55-9B48-8B79-7ACD7AE1C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606" y="4286759"/>
            <a:ext cx="3429000" cy="13335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506AE1F-A04F-9977-C70A-D2C4E077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</a:p>
        </p:txBody>
      </p:sp>
    </p:spTree>
    <p:extLst>
      <p:ext uri="{BB962C8B-B14F-4D97-AF65-F5344CB8AC3E}">
        <p14:creationId xmlns:p14="http://schemas.microsoft.com/office/powerpoint/2010/main" val="250119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FE098-9A8B-0446-B812-0421C5C4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Code kopiëren tussen projecten IN SPIKE PRIME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CF7DA-451F-B34E-9640-E2CA9D27D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5815406" cy="5082601"/>
          </a:xfrm>
        </p:spPr>
        <p:txBody>
          <a:bodyPr/>
          <a:lstStyle/>
          <a:p>
            <a:r>
              <a:rPr lang="nl" dirty="0"/>
              <a:t>Klik op de programmastapel die u naar een ander project wilt kopiëren</a:t>
            </a:r>
          </a:p>
          <a:p>
            <a:r>
              <a:rPr lang="nl" dirty="0"/>
              <a:t>Druk op CTRL-C om de stapel te kopiëren (⌘ Command-C op Mac OS X)</a:t>
            </a:r>
          </a:p>
          <a:p>
            <a:r>
              <a:rPr lang="nl" dirty="0"/>
              <a:t>Ga naar het andere projectbestand en druk op CTRL-V (PASTE) (⌘ Command-V op Mac OS X)</a:t>
            </a:r>
          </a:p>
          <a:p>
            <a:endParaRPr lang="en-US" dirty="0"/>
          </a:p>
          <a:p>
            <a:endParaRPr lang="en-US" dirty="0"/>
          </a:p>
          <a:p>
            <a:r>
              <a:rPr lang="nl" dirty="0"/>
              <a:t>Helaas werkt het gebruik van COPY-PASTE in projecten vanaf december 2020 niet meer in Robot Inventor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77A58-E8E2-AF40-BF5D-7DB17DDD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Image result for control c control v">
            <a:extLst>
              <a:ext uri="{FF2B5EF4-FFF2-40B4-BE49-F238E27FC236}">
                <a16:creationId xmlns:a16="http://schemas.microsoft.com/office/drawing/2014/main" id="{DB754BF1-D607-4341-9838-74B80E6E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57" y="127730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C9CB394-051F-2E67-F5B8-A23AF684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</a:p>
        </p:txBody>
      </p:sp>
    </p:spTree>
    <p:extLst>
      <p:ext uri="{BB962C8B-B14F-4D97-AF65-F5344CB8AC3E}">
        <p14:creationId xmlns:p14="http://schemas.microsoft.com/office/powerpoint/2010/main" val="344430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2111017"/>
          </a:xfrm>
        </p:spPr>
        <p:txBody>
          <a:bodyPr>
            <a:normAutofit/>
          </a:bodyPr>
          <a:lstStyle/>
          <a:p>
            <a:r>
              <a:rPr lang="nl-NL" dirty="0"/>
              <a:t>Deze les is gemaakt door </a:t>
            </a:r>
            <a:r>
              <a:rPr lang="nl-NL" dirty="0" err="1"/>
              <a:t>Sanjay</a:t>
            </a:r>
            <a:r>
              <a:rPr lang="nl-NL" dirty="0"/>
              <a:t> </a:t>
            </a:r>
            <a:r>
              <a:rPr lang="nl-NL" dirty="0" err="1"/>
              <a:t>Seshan</a:t>
            </a:r>
            <a:r>
              <a:rPr lang="nl-NL" dirty="0"/>
              <a:t> en </a:t>
            </a:r>
            <a:r>
              <a:rPr lang="nl-NL" dirty="0" err="1"/>
              <a:t>Arvind</a:t>
            </a:r>
            <a:r>
              <a:rPr lang="nl-NL" dirty="0"/>
              <a:t> </a:t>
            </a:r>
            <a:r>
              <a:rPr lang="nl-NL" dirty="0" err="1"/>
              <a:t>Seshan</a:t>
            </a:r>
            <a:r>
              <a:rPr lang="nl-NL" dirty="0"/>
              <a:t> voor Prime </a:t>
            </a:r>
            <a:r>
              <a:rPr lang="nl-NL" dirty="0" err="1"/>
              <a:t>Lessons</a:t>
            </a:r>
            <a:endParaRPr lang="nl-NL" dirty="0"/>
          </a:p>
          <a:p>
            <a:r>
              <a:rPr lang="nl-NL" dirty="0"/>
              <a:t>Deze lessen zijn door Roy Krikke en Henriëtte van Dorp vertaald in het Nederlands
Meer lessen zijn beschikbaar op </a:t>
            </a:r>
            <a:r>
              <a:rPr lang="en-US" dirty="0">
                <a:hlinkClick r:id="rId2"/>
              </a:rPr>
              <a:t>www.primelessons.org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2023 Prime Lessons (primelessons.org) CC-BY-NC-SA.  </a:t>
            </a:r>
            <a:r>
              <a:rPr lang="en-US"/>
              <a:t>(Last edit: 05/11/2023)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6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Lesdoelstellingen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nl" dirty="0"/>
              <a:t>Leer hoe u projecten maakt en een naam geeft</a:t>
            </a:r>
          </a:p>
          <a:p>
            <a:r>
              <a:rPr lang="nl" dirty="0"/>
              <a:t>Leer hoe u projecten dupliceert en verwijdert</a:t>
            </a:r>
          </a:p>
          <a:p>
            <a:r>
              <a:rPr lang="nl" dirty="0"/>
              <a:t>Leer hoe u code tussen projecten kopieert</a:t>
            </a:r>
          </a:p>
          <a:p>
            <a:r>
              <a:rPr lang="nl" dirty="0"/>
              <a:t>Leer hoe u uw projecten op uw Hub kunt bestellen</a:t>
            </a:r>
          </a:p>
          <a:p>
            <a:r>
              <a:rPr lang="nl" dirty="0"/>
              <a:t>Leer hoe u projectbestanden deelt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0E64-F104-4808-BCC4-7022AF67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PROJECTEN maken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0772-3526-4AC1-A0C9-56EAF432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943" y="1277961"/>
            <a:ext cx="4154181" cy="97498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nl" dirty="0"/>
              <a:t>Om een nieuw project te maken, klikt u op het + teken in SPIKE Prime of Robot Inventor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27A23D-DDA9-4CC7-9EAD-8DBC262B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4ABDE4-AA3F-3D43-85C3-3AFD67DCC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8"/>
          <a:stretch/>
        </p:blipFill>
        <p:spPr>
          <a:xfrm>
            <a:off x="175260" y="1277961"/>
            <a:ext cx="4298769" cy="31615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086E5B5-9AAF-A94C-BC46-320F8A0B4E30}"/>
              </a:ext>
            </a:extLst>
          </p:cNvPr>
          <p:cNvSpPr/>
          <p:nvPr/>
        </p:nvSpPr>
        <p:spPr>
          <a:xfrm>
            <a:off x="4284735" y="1267075"/>
            <a:ext cx="243724" cy="3697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BBBFD-7192-D44D-BA3A-1BA549E9D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955" y="2725000"/>
            <a:ext cx="3999849" cy="3429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5156E2-7967-F141-9D2C-599C81883094}"/>
              </a:ext>
            </a:extLst>
          </p:cNvPr>
          <p:cNvSpPr/>
          <p:nvPr/>
        </p:nvSpPr>
        <p:spPr>
          <a:xfrm>
            <a:off x="5874049" y="2725000"/>
            <a:ext cx="243724" cy="3697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12A485D-D4AE-F0DB-3CA2-5265F143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</a:p>
        </p:txBody>
      </p:sp>
    </p:spTree>
    <p:extLst>
      <p:ext uri="{BB962C8B-B14F-4D97-AF65-F5344CB8AC3E}">
        <p14:creationId xmlns:p14="http://schemas.microsoft.com/office/powerpoint/2010/main" val="126366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0E64-F104-4808-BCC4-7022AF67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dirty="0"/>
              <a:t>Verwijderen, dupliceren, hernoemen in SPIKE PRIME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0772-3526-4AC1-A0C9-56EAF432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587" y="3590617"/>
            <a:ext cx="3454400" cy="2675868"/>
          </a:xfrm>
        </p:spPr>
        <p:txBody>
          <a:bodyPr>
            <a:normAutofit fontScale="92500" lnSpcReduction="20000"/>
          </a:bodyPr>
          <a:lstStyle/>
          <a:p>
            <a:r>
              <a:rPr lang="nl" dirty="0"/>
              <a:t>Klik op “Mijn projecten” om een lijst te bekijken van de projecten die u heeft gemaakt.</a:t>
            </a:r>
          </a:p>
          <a:p>
            <a:r>
              <a:rPr lang="nl" dirty="0"/>
              <a:t>Om een bestaand project te bewerken, klikt u op het bewerkingspictogram [2] en selecteert u vervolgens het project dat u wilt wijzigen. Selecteer de gewenste actie (verwijderen/dupliceren/hernoemen) [3].</a:t>
            </a:r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27A23D-DDA9-4CC7-9EAD-8DBC262B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B73D2-4720-4091-869B-6A1604E50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6" t="9973" r="4597" b="5111"/>
          <a:stretch/>
        </p:blipFill>
        <p:spPr>
          <a:xfrm>
            <a:off x="175260" y="1187293"/>
            <a:ext cx="5230328" cy="419946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CED8C5-E1D5-49F9-8B55-1492D66B15C5}"/>
              </a:ext>
            </a:extLst>
          </p:cNvPr>
          <p:cNvSpPr/>
          <p:nvPr/>
        </p:nvSpPr>
        <p:spPr>
          <a:xfrm>
            <a:off x="4921554" y="1750260"/>
            <a:ext cx="299591" cy="299591"/>
          </a:xfrm>
          <a:prstGeom prst="rect">
            <a:avLst/>
          </a:prstGeom>
          <a:noFill/>
          <a:ln w="3810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92C2E-DDF5-4F2C-BAC7-77177A0BD5D1}"/>
              </a:ext>
            </a:extLst>
          </p:cNvPr>
          <p:cNvSpPr txBox="1"/>
          <p:nvPr/>
        </p:nvSpPr>
        <p:spPr>
          <a:xfrm>
            <a:off x="4072080" y="1240252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" dirty="0">
                <a:solidFill>
                  <a:srgbClr val="FFD500"/>
                </a:solidFill>
              </a:rPr>
              <a:t>[1]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17075-3F4F-41F9-90A9-018E738C18E3}"/>
              </a:ext>
            </a:extLst>
          </p:cNvPr>
          <p:cNvSpPr/>
          <p:nvPr/>
        </p:nvSpPr>
        <p:spPr>
          <a:xfrm>
            <a:off x="2330653" y="4984302"/>
            <a:ext cx="1356283" cy="251841"/>
          </a:xfrm>
          <a:prstGeom prst="rect">
            <a:avLst/>
          </a:prstGeom>
          <a:noFill/>
          <a:ln w="3810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67C74D-BE18-4AB4-AC1E-E1A462F5B5DF}"/>
              </a:ext>
            </a:extLst>
          </p:cNvPr>
          <p:cNvSpPr txBox="1"/>
          <p:nvPr/>
        </p:nvSpPr>
        <p:spPr>
          <a:xfrm>
            <a:off x="3686936" y="4925142"/>
            <a:ext cx="5858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" dirty="0">
                <a:solidFill>
                  <a:srgbClr val="FFD500"/>
                </a:solidFill>
              </a:rPr>
              <a:t>[3]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A70548-C11A-4FAB-A268-37C1D5E2AD73}"/>
              </a:ext>
            </a:extLst>
          </p:cNvPr>
          <p:cNvSpPr/>
          <p:nvPr/>
        </p:nvSpPr>
        <p:spPr>
          <a:xfrm>
            <a:off x="3419880" y="1309993"/>
            <a:ext cx="661103" cy="299591"/>
          </a:xfrm>
          <a:prstGeom prst="rect">
            <a:avLst/>
          </a:prstGeom>
          <a:noFill/>
          <a:ln w="3810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3C1814-53A1-5F43-8AA5-A1A683A1D954}"/>
              </a:ext>
            </a:extLst>
          </p:cNvPr>
          <p:cNvSpPr txBox="1"/>
          <p:nvPr/>
        </p:nvSpPr>
        <p:spPr>
          <a:xfrm>
            <a:off x="4833043" y="2147276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" dirty="0">
                <a:solidFill>
                  <a:srgbClr val="FFD500"/>
                </a:solidFill>
              </a:rPr>
              <a:t>[2]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C43EAC-FDA5-6E4A-B768-1115AC020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172" y="1187293"/>
            <a:ext cx="2840594" cy="22087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372F5B0-19AD-FF48-A130-6E0BF70827BD}"/>
              </a:ext>
            </a:extLst>
          </p:cNvPr>
          <p:cNvSpPr/>
          <p:nvPr/>
        </p:nvSpPr>
        <p:spPr>
          <a:xfrm>
            <a:off x="7589723" y="1090456"/>
            <a:ext cx="661103" cy="299591"/>
          </a:xfrm>
          <a:prstGeom prst="rect">
            <a:avLst/>
          </a:prstGeom>
          <a:noFill/>
          <a:ln w="3810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753713D6-7BE7-C04E-14C2-A9DDD1F4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</a:p>
        </p:txBody>
      </p:sp>
    </p:spTree>
    <p:extLst>
      <p:ext uri="{BB962C8B-B14F-4D97-AF65-F5344CB8AC3E}">
        <p14:creationId xmlns:p14="http://schemas.microsoft.com/office/powerpoint/2010/main" val="155588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3AD593-C405-AB4C-9D94-974EBE473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1223410"/>
            <a:ext cx="5190535" cy="43245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10E64-F104-4808-BCC4-7022AF67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dirty="0"/>
              <a:t>Verwijderen, dupliceren, hernoemen IN ROBOT INVENTOR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0772-3526-4AC1-A0C9-56EAF432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587" y="3127513"/>
            <a:ext cx="3454400" cy="3138972"/>
          </a:xfrm>
        </p:spPr>
        <p:txBody>
          <a:bodyPr>
            <a:normAutofit fontScale="92500" lnSpcReduction="10000"/>
          </a:bodyPr>
          <a:lstStyle/>
          <a:p>
            <a:r>
              <a:rPr lang="nl" dirty="0"/>
              <a:t>Als u onderaan de startpagina op “Mijn projecten” klikt, wordt een lijst weergegeven met de projecten die u heeft gemaakt. [1]</a:t>
            </a:r>
          </a:p>
          <a:p>
            <a:r>
              <a:rPr lang="nl" dirty="0"/>
              <a:t>Om een bestaand project te bewerken, klikt u op het bewerkingspictogram [2] en selecteert u vervolgens het project dat u wilt wijzigen. Selecteer de gewenste actie (verwijderen/dupliceren/hernoemen/delen) [3].</a:t>
            </a:r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27A23D-DDA9-4CC7-9EAD-8DBC262B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ED8C5-E1D5-49F9-8B55-1492D66B15C5}"/>
              </a:ext>
            </a:extLst>
          </p:cNvPr>
          <p:cNvSpPr/>
          <p:nvPr/>
        </p:nvSpPr>
        <p:spPr>
          <a:xfrm>
            <a:off x="5039957" y="1758001"/>
            <a:ext cx="299591" cy="299591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92C2E-DDF5-4F2C-BAC7-77177A0BD5D1}"/>
              </a:ext>
            </a:extLst>
          </p:cNvPr>
          <p:cNvSpPr txBox="1"/>
          <p:nvPr/>
        </p:nvSpPr>
        <p:spPr>
          <a:xfrm>
            <a:off x="1242640" y="4959576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" dirty="0">
                <a:solidFill>
                  <a:srgbClr val="0EAE9F"/>
                </a:solidFill>
              </a:rPr>
              <a:t>[1]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17075-3F4F-41F9-90A9-018E738C18E3}"/>
              </a:ext>
            </a:extLst>
          </p:cNvPr>
          <p:cNvSpPr/>
          <p:nvPr/>
        </p:nvSpPr>
        <p:spPr>
          <a:xfrm>
            <a:off x="1655738" y="5109808"/>
            <a:ext cx="938151" cy="369332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3B09A-926E-DB47-B4E9-B214083A8DC9}"/>
              </a:ext>
            </a:extLst>
          </p:cNvPr>
          <p:cNvSpPr/>
          <p:nvPr/>
        </p:nvSpPr>
        <p:spPr>
          <a:xfrm>
            <a:off x="2101257" y="4671609"/>
            <a:ext cx="1979726" cy="369332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DE4D1-0889-144E-8D7A-6A7C1A1E9BE6}"/>
              </a:ext>
            </a:extLst>
          </p:cNvPr>
          <p:cNvSpPr txBox="1"/>
          <p:nvPr/>
        </p:nvSpPr>
        <p:spPr>
          <a:xfrm>
            <a:off x="4951446" y="2074394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" dirty="0">
                <a:solidFill>
                  <a:srgbClr val="0EAE9F"/>
                </a:solidFill>
              </a:rPr>
              <a:t>[2]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EE7C2F-FBD6-EE43-A158-68628234CAF2}"/>
              </a:ext>
            </a:extLst>
          </p:cNvPr>
          <p:cNvSpPr txBox="1"/>
          <p:nvPr/>
        </p:nvSpPr>
        <p:spPr>
          <a:xfrm>
            <a:off x="4068167" y="4686244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" dirty="0">
                <a:solidFill>
                  <a:srgbClr val="0EAE9F"/>
                </a:solidFill>
              </a:rPr>
              <a:t>[3]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82675-9C40-5E41-AE19-47DD92355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846" y="1173394"/>
            <a:ext cx="2193526" cy="190410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6924E1-2683-AB47-9F44-8237FC7166C1}"/>
              </a:ext>
            </a:extLst>
          </p:cNvPr>
          <p:cNvSpPr/>
          <p:nvPr/>
        </p:nvSpPr>
        <p:spPr>
          <a:xfrm>
            <a:off x="7099853" y="2802914"/>
            <a:ext cx="414130" cy="324599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BAAE16A-B799-8AAE-2B8F-BA20661F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</a:p>
        </p:txBody>
      </p:sp>
    </p:spTree>
    <p:extLst>
      <p:ext uri="{BB962C8B-B14F-4D97-AF65-F5344CB8AC3E}">
        <p14:creationId xmlns:p14="http://schemas.microsoft.com/office/powerpoint/2010/main" val="422124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8BFD74-90C2-6640-A6BA-ED682A7C2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8" y="1400193"/>
            <a:ext cx="3923010" cy="2141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5AE1C8-66CE-494F-8271-949BFEC9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dirty="0"/>
              <a:t>Een andere manier om projecten te hernoemen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627546D-B6FF-5B4F-AC09-23313ED6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106" y="1444266"/>
            <a:ext cx="4183500" cy="4822219"/>
          </a:xfrm>
        </p:spPr>
        <p:txBody>
          <a:bodyPr>
            <a:normAutofit/>
          </a:bodyPr>
          <a:lstStyle/>
          <a:p>
            <a:r>
              <a:rPr lang="nl" dirty="0"/>
              <a:t>Met de drie puntjes (...) naast de projectnaam in zowel SPIKE Prime als Robot Inventor kunt u projecten hernoemen en ze ook op een andere locatie opslaan</a:t>
            </a:r>
          </a:p>
          <a:p>
            <a:r>
              <a:rPr lang="nl" dirty="0"/>
              <a:t>Let op: Met Robot Inventor kun je op deze manier ook projecten delen</a:t>
            </a:r>
          </a:p>
          <a:p>
            <a:r>
              <a:rPr lang="nl" dirty="0"/>
              <a:t>Sommige van deze opties zijn ook beschikbaar via het App-menu</a:t>
            </a:r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08523197-9103-42D8-830F-8E9AFA0E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D40676-E55E-437A-9A4F-3291867EF186}"/>
              </a:ext>
            </a:extLst>
          </p:cNvPr>
          <p:cNvSpPr/>
          <p:nvPr/>
        </p:nvSpPr>
        <p:spPr>
          <a:xfrm>
            <a:off x="3076188" y="1444266"/>
            <a:ext cx="243956" cy="230534"/>
          </a:xfrm>
          <a:prstGeom prst="rect">
            <a:avLst/>
          </a:prstGeom>
          <a:noFill/>
          <a:ln w="57150">
            <a:solidFill>
              <a:srgbClr val="FF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1028B-AF2A-FE45-AF6B-BCBB93BA7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78" y="3781764"/>
            <a:ext cx="3855452" cy="22985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CE0120-745C-F74A-8211-207B0FC3F712}"/>
              </a:ext>
            </a:extLst>
          </p:cNvPr>
          <p:cNvSpPr/>
          <p:nvPr/>
        </p:nvSpPr>
        <p:spPr>
          <a:xfrm>
            <a:off x="1769903" y="3827585"/>
            <a:ext cx="243956" cy="230534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33A86B-B3E0-B44E-919B-48D2A904C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355" y="4280158"/>
            <a:ext cx="2411198" cy="953683"/>
          </a:xfrm>
          <a:prstGeom prst="rect">
            <a:avLst/>
          </a:prstGeom>
        </p:spPr>
      </p:pic>
      <p:pic>
        <p:nvPicPr>
          <p:cNvPr id="8" name="Picture 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D3A798D6-73D1-D54F-B2BA-054F918B8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355" y="5353805"/>
            <a:ext cx="2411198" cy="937688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4C024FA-7AFF-203C-069A-94FBCC02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</a:p>
        </p:txBody>
      </p:sp>
    </p:spTree>
    <p:extLst>
      <p:ext uri="{BB962C8B-B14F-4D97-AF65-F5344CB8AC3E}">
        <p14:creationId xmlns:p14="http://schemas.microsoft.com/office/powerpoint/2010/main" val="366772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925F-2DE8-4ABA-ADFD-9B6FEBBF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Projecten bestellen OP DE HUB</a:t>
            </a:r>
          </a:p>
        </p:txBody>
      </p:sp>
      <p:pic>
        <p:nvPicPr>
          <p:cNvPr id="26" name="Content Placeholder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6FDED9-BDEE-40DB-9743-FA594481A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731" t="70128" b="464"/>
          <a:stretch/>
        </p:blipFill>
        <p:spPr>
          <a:xfrm>
            <a:off x="479253" y="1407187"/>
            <a:ext cx="3403095" cy="3063213"/>
          </a:xfr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1C3BD63-CC50-42E6-8E7A-A7F124AD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2ACD9-B0F3-4B32-BB55-019CE25CECB3}"/>
              </a:ext>
            </a:extLst>
          </p:cNvPr>
          <p:cNvSpPr txBox="1"/>
          <p:nvPr/>
        </p:nvSpPr>
        <p:spPr>
          <a:xfrm>
            <a:off x="585734" y="1243011"/>
            <a:ext cx="3101748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sz="1200" dirty="0"/>
              <a:t>Downloaden/uitvoeren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BD116D-3C17-4D8F-96FE-9BC340C909B8}"/>
              </a:ext>
            </a:extLst>
          </p:cNvPr>
          <p:cNvSpPr/>
          <p:nvPr/>
        </p:nvSpPr>
        <p:spPr>
          <a:xfrm>
            <a:off x="585734" y="1499054"/>
            <a:ext cx="3099160" cy="2050801"/>
          </a:xfrm>
          <a:prstGeom prst="rect">
            <a:avLst/>
          </a:prstGeom>
          <a:noFill/>
          <a:ln>
            <a:solidFill>
              <a:srgbClr val="FF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0C2887-9BB2-40E9-ACBF-F6886FCEB7E4}"/>
              </a:ext>
            </a:extLst>
          </p:cNvPr>
          <p:cNvSpPr/>
          <p:nvPr/>
        </p:nvSpPr>
        <p:spPr>
          <a:xfrm>
            <a:off x="2955711" y="2459744"/>
            <a:ext cx="536790" cy="482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40C6B4F6-2952-4A39-A68B-764BE53BAF00}"/>
              </a:ext>
            </a:extLst>
          </p:cNvPr>
          <p:cNvSpPr txBox="1">
            <a:spLocks/>
          </p:cNvSpPr>
          <p:nvPr/>
        </p:nvSpPr>
        <p:spPr>
          <a:xfrm>
            <a:off x="3997360" y="1234758"/>
            <a:ext cx="4987148" cy="4984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" dirty="0"/>
              <a:t>Met het download-/uitvoerpictogram kunt u de downloadmodus kiezen</a:t>
            </a:r>
          </a:p>
          <a:p>
            <a:r>
              <a:rPr lang="nl" dirty="0"/>
              <a:t>Hier kunt u ook selecteren in welk “slot” op de Hub u uw project wilt opslaan</a:t>
            </a:r>
          </a:p>
          <a:p>
            <a:r>
              <a:rPr lang="nl" dirty="0"/>
              <a:t>Gebruik de pijl om het getal te wijzigen van 0 in een getal tussen 0-19</a:t>
            </a:r>
          </a:p>
          <a:p>
            <a:r>
              <a:rPr lang="nl" dirty="0"/>
              <a:t>De Hub kan maximaal 20 programma's opslaan</a:t>
            </a:r>
          </a:p>
          <a:p>
            <a:r>
              <a:rPr lang="nl" dirty="0"/>
              <a:t>Deze functie is beschikbaar op zowel SPIKE Prime als Robot Inventor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DA2C4-B56C-45C7-A292-83CD1F748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95" y="4573614"/>
            <a:ext cx="1840791" cy="1692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A065E8-70C4-4310-9CD2-86DD1C16C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313" y="4607327"/>
            <a:ext cx="1841329" cy="1697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E402BC-929D-40B2-8AC9-FDC88125F6F6}"/>
              </a:ext>
            </a:extLst>
          </p:cNvPr>
          <p:cNvSpPr txBox="1"/>
          <p:nvPr/>
        </p:nvSpPr>
        <p:spPr>
          <a:xfrm>
            <a:off x="2349992" y="4989614"/>
            <a:ext cx="88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AE1152-AA18-4A09-BB97-7D16EC1021DE}"/>
              </a:ext>
            </a:extLst>
          </p:cNvPr>
          <p:cNvSpPr/>
          <p:nvPr/>
        </p:nvSpPr>
        <p:spPr>
          <a:xfrm>
            <a:off x="1848612" y="3785624"/>
            <a:ext cx="536790" cy="620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05D76E-03AD-CA4B-B86A-83789B7B2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780" y="4325284"/>
            <a:ext cx="1600125" cy="1697992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A3581B6-E45E-B2DA-F8E3-C9E6C7D1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</a:p>
        </p:txBody>
      </p:sp>
    </p:spTree>
    <p:extLst>
      <p:ext uri="{BB962C8B-B14F-4D97-AF65-F5344CB8AC3E}">
        <p14:creationId xmlns:p14="http://schemas.microsoft.com/office/powerpoint/2010/main" val="302377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ED55-DCD5-F844-8C77-D4CBE27C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dirty="0"/>
              <a:t>DE VOLGORDE VAN PROJECTEN WIJZIGEN (SPIKE PRIME)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BD172-9FB9-C44C-912E-02E5B563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8EF50E-E5D2-7142-A579-5FB563A3B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2" t="9722" r="46249" b="82093"/>
          <a:stretch/>
        </p:blipFill>
        <p:spPr>
          <a:xfrm>
            <a:off x="175258" y="1612304"/>
            <a:ext cx="3519018" cy="7527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B8FAF1-FBF7-064A-90F5-E42F552DB0A9}"/>
              </a:ext>
            </a:extLst>
          </p:cNvPr>
          <p:cNvSpPr/>
          <p:nvPr/>
        </p:nvSpPr>
        <p:spPr>
          <a:xfrm>
            <a:off x="194825" y="1653197"/>
            <a:ext cx="549201" cy="5456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BE426C-B7AF-4B82-BA2B-AF7338DE1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046"/>
          <a:stretch/>
        </p:blipFill>
        <p:spPr>
          <a:xfrm>
            <a:off x="4039898" y="1436174"/>
            <a:ext cx="4882226" cy="2681021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CA643B-5177-4E11-A92E-8750C3FF7532}"/>
              </a:ext>
            </a:extLst>
          </p:cNvPr>
          <p:cNvSpPr/>
          <p:nvPr/>
        </p:nvSpPr>
        <p:spPr>
          <a:xfrm>
            <a:off x="6334009" y="1781797"/>
            <a:ext cx="1059626" cy="2683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8CB71-70A0-48E2-AE2A-BCB1ED907C42}"/>
              </a:ext>
            </a:extLst>
          </p:cNvPr>
          <p:cNvSpPr/>
          <p:nvPr/>
        </p:nvSpPr>
        <p:spPr>
          <a:xfrm>
            <a:off x="8582296" y="2365010"/>
            <a:ext cx="339827" cy="3838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851D5-A107-504D-BB23-98657332B4C5}"/>
              </a:ext>
            </a:extLst>
          </p:cNvPr>
          <p:cNvSpPr txBox="1"/>
          <p:nvPr/>
        </p:nvSpPr>
        <p:spPr>
          <a:xfrm>
            <a:off x="175259" y="1242972"/>
            <a:ext cx="356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Stap 1: Klik op het Hub-pictogram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682C87-20AB-9648-BE0F-E247B1BBC858}"/>
              </a:ext>
            </a:extLst>
          </p:cNvPr>
          <p:cNvSpPr txBox="1"/>
          <p:nvPr/>
        </p:nvSpPr>
        <p:spPr>
          <a:xfrm>
            <a:off x="194825" y="2734342"/>
            <a:ext cx="356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Stap 2: Klik op "Programma's beheren"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33900F-95E7-9E4B-94FB-3A6DF866D82D}"/>
              </a:ext>
            </a:extLst>
          </p:cNvPr>
          <p:cNvSpPr txBox="1"/>
          <p:nvPr/>
        </p:nvSpPr>
        <p:spPr>
          <a:xfrm>
            <a:off x="4073861" y="4221310"/>
            <a:ext cx="4882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Stap 3: Klik op het twee balkenpictogram (=) in elke rij om het programma naar een nieuwe positie te slepen. Gebruik het prullenbakpictogram om te verwijderen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35F92DF-A593-EFC6-43C2-5F54B441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</a:p>
        </p:txBody>
      </p:sp>
    </p:spTree>
    <p:extLst>
      <p:ext uri="{BB962C8B-B14F-4D97-AF65-F5344CB8AC3E}">
        <p14:creationId xmlns:p14="http://schemas.microsoft.com/office/powerpoint/2010/main" val="210687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DE57-CCB8-B949-BEEF-45EC950E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dirty="0"/>
              <a:t>DE VOLGORDE VAN PROJECTEN WIJZIGEN (ROBOT INVENTOR)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175005-DABF-DC4A-9A30-89E9A9820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7856"/>
          <a:stretch/>
        </p:blipFill>
        <p:spPr>
          <a:xfrm>
            <a:off x="3839344" y="1703273"/>
            <a:ext cx="5129396" cy="241152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85C60-1584-684A-A295-1425E4E2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99AF56-BC50-004A-90C8-822ACA55C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" y="2567052"/>
            <a:ext cx="3562957" cy="26780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8FD22C-091D-4C48-A30B-5CC823C8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" y="1703272"/>
            <a:ext cx="3562957" cy="6395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86662D-BFA4-3444-8A7F-C21609BB5025}"/>
              </a:ext>
            </a:extLst>
          </p:cNvPr>
          <p:cNvSpPr/>
          <p:nvPr/>
        </p:nvSpPr>
        <p:spPr>
          <a:xfrm>
            <a:off x="3189016" y="1750212"/>
            <a:ext cx="549201" cy="545623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CD499-6F43-6C46-A08A-5D68111D3F8D}"/>
              </a:ext>
            </a:extLst>
          </p:cNvPr>
          <p:cNvSpPr/>
          <p:nvPr/>
        </p:nvSpPr>
        <p:spPr>
          <a:xfrm>
            <a:off x="1989342" y="2607546"/>
            <a:ext cx="549201" cy="545623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EEA4EC-47DA-0546-850D-074767395A0D}"/>
              </a:ext>
            </a:extLst>
          </p:cNvPr>
          <p:cNvSpPr/>
          <p:nvPr/>
        </p:nvSpPr>
        <p:spPr>
          <a:xfrm>
            <a:off x="8568852" y="2001704"/>
            <a:ext cx="347134" cy="341073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5236C2-75AF-C945-8404-70E7457E0264}"/>
              </a:ext>
            </a:extLst>
          </p:cNvPr>
          <p:cNvSpPr txBox="1"/>
          <p:nvPr/>
        </p:nvSpPr>
        <p:spPr>
          <a:xfrm>
            <a:off x="175259" y="1242972"/>
            <a:ext cx="356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Stap 1: Klik op het Hub-pictogram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8FC94-DD0A-3B43-B713-5508B25C89D3}"/>
              </a:ext>
            </a:extLst>
          </p:cNvPr>
          <p:cNvSpPr txBox="1"/>
          <p:nvPr/>
        </p:nvSpPr>
        <p:spPr>
          <a:xfrm>
            <a:off x="175258" y="5287566"/>
            <a:ext cx="356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Stap 2: Klik op "Programma's"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442FFB-3969-0542-891E-76CC3E92E9C2}"/>
              </a:ext>
            </a:extLst>
          </p:cNvPr>
          <p:cNvSpPr txBox="1"/>
          <p:nvPr/>
        </p:nvSpPr>
        <p:spPr>
          <a:xfrm>
            <a:off x="3738215" y="4221311"/>
            <a:ext cx="5217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Stap 3: Klik op het twee balkenpictogram (=) in elke rij om het programma naar een nieuwe positie te slepen. Gebruik het prullenbakpictogram om te verwijderen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D118DA7-A520-14B6-4D11-224DA6C2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</a:p>
        </p:txBody>
      </p:sp>
    </p:spTree>
    <p:extLst>
      <p:ext uri="{BB962C8B-B14F-4D97-AF65-F5344CB8AC3E}">
        <p14:creationId xmlns:p14="http://schemas.microsoft.com/office/powerpoint/2010/main" val="36821189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217</TotalTime>
  <Words>1002</Words>
  <Application>Microsoft Office PowerPoint</Application>
  <PresentationFormat>On-screen Show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MT</vt:lpstr>
      <vt:lpstr>Helvetica Neue</vt:lpstr>
      <vt:lpstr>Wingdings 2</vt:lpstr>
      <vt:lpstr>Dividend</vt:lpstr>
      <vt:lpstr>Projecten beheren</vt:lpstr>
      <vt:lpstr>Lesdoelstellingen</vt:lpstr>
      <vt:lpstr>PROJECTEN maken</vt:lpstr>
      <vt:lpstr>Verwijderen, dupliceren, hernoemen in SPIKE PRIME</vt:lpstr>
      <vt:lpstr>Verwijderen, dupliceren, hernoemen IN ROBOT INVENTOR</vt:lpstr>
      <vt:lpstr>Een andere manier om projecten te hernoemen</vt:lpstr>
      <vt:lpstr>Projecten bestellen OP DE HUB</vt:lpstr>
      <vt:lpstr>DE VOLGORDE VAN PROJECTEN WIJZIGEN (SPIKE PRIME)</vt:lpstr>
      <vt:lpstr>DE VOLGORDE VAN PROJECTEN WIJZIGEN (ROBOT INVENTOR)</vt:lpstr>
      <vt:lpstr>Projecten delen IN SPIKE PRIME</vt:lpstr>
      <vt:lpstr>Projecten delen IN ROBOT INVENTOR</vt:lpstr>
      <vt:lpstr>Code kopiëren tussen projecten IN SPIKE PRIME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management</dc:title>
  <dc:creator>Srinivasan Seshan</dc:creator>
  <cp:lastModifiedBy>roy</cp:lastModifiedBy>
  <cp:revision>35</cp:revision>
  <dcterms:created xsi:type="dcterms:W3CDTF">2019-12-31T03:18:51Z</dcterms:created>
  <dcterms:modified xsi:type="dcterms:W3CDTF">2023-09-27T10:57:49Z</dcterms:modified>
</cp:coreProperties>
</file>