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3"/>
  </p:notesMasterIdLst>
  <p:handoutMasterIdLst>
    <p:handoutMasterId r:id="rId14"/>
  </p:handoutMasterIdLst>
  <p:sldIdLst>
    <p:sldId id="275" r:id="rId2"/>
    <p:sldId id="293" r:id="rId3"/>
    <p:sldId id="286" r:id="rId4"/>
    <p:sldId id="291" r:id="rId5"/>
    <p:sldId id="287" r:id="rId6"/>
    <p:sldId id="288" r:id="rId7"/>
    <p:sldId id="289" r:id="rId8"/>
    <p:sldId id="290" r:id="rId9"/>
    <p:sldId id="285" r:id="rId10"/>
    <p:sldId id="294" r:id="rId11"/>
    <p:sldId id="268" r:id="rId12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eshan" initials="SS" lastIdx="1" clrIdx="0">
    <p:extLst>
      <p:ext uri="{19B8F6BF-5375-455C-9EA6-DF929625EA0E}">
        <p15:presenceInfo xmlns:p15="http://schemas.microsoft.com/office/powerpoint/2012/main" userId="76a5d516ed596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E9F"/>
    <a:srgbClr val="FF9732"/>
    <a:srgbClr val="FFD500"/>
    <a:srgbClr val="1BCFE9"/>
    <a:srgbClr val="13B09B"/>
    <a:srgbClr val="0290F8"/>
    <a:srgbClr val="FE59D0"/>
    <a:srgbClr val="F55455"/>
    <a:srgbClr val="02B64E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5"/>
    <p:restoredTop sz="94613"/>
  </p:normalViewPr>
  <p:slideViewPr>
    <p:cSldViewPr snapToGrid="0" snapToObjects="1">
      <p:cViewPr varScale="1">
        <p:scale>
          <a:sx n="136" d="100"/>
          <a:sy n="136" d="100"/>
        </p:scale>
        <p:origin x="108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5F0DB5FA-BC67-954B-8491-3E9550079128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40389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90FDE8-A310-E548-B94E-B7A1F2428A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F49CD0-A4E1-7E4E-B7F5-8AE0447FD6A4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321A34-0905-DD4E-8E19-6B4A14D3EB01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7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BC84A2-B626-9146-BD36-CC9577AA5DF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77FFC-AADA-A84B-8CE6-DE6556A365C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4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81D9B7-F824-964C-A954-165CF548838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0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3FEEAE-BEA1-9741-A4E6-D358D4D841C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6426C-3C08-884D-A137-BD1381C6227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12364-55E0-0547-913C-E0F1C8EB0A9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163243-4291-E84B-AAD8-E32B615FC43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7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7549D1-23EE-464C-94B2-996EB2542D9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-www-live-s.legocdn.com/sc/media/files/support/spike-prime/le_spike_prime_set_element_overview_classroom_poster_18x24inch-a7ecd36fbf6d15fd4c7617f4cb882531.pdf" TargetMode="External"/><Relationship Id="rId2" Type="http://schemas.openxmlformats.org/officeDocument/2006/relationships/hyperlink" Target="https://www.lego.com/en-us/service/replacementpa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-www-live-s.legocdn.com/sc/media/files/support/spike-prime/le_spike_prime_expansion_set_element_overview_classroom_poster_18x24inch-1ffffebb088c5875820d767462b0a1d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/>
          <a:lstStyle/>
          <a:p>
            <a:r>
              <a:rPr lang="nl-NL" dirty="0"/>
              <a:t>Makkelijker bouwen met Spike prime en ROBOT INVENTOR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door </a:t>
            </a:r>
            <a:r>
              <a:rPr lang="nl-NL" dirty="0" err="1">
                <a:solidFill>
                  <a:schemeClr val="tx1"/>
                </a:solidFill>
              </a:rPr>
              <a:t>sanjay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Arvind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Seshan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7388-74A9-4935-86E0-9BBF25ED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WAAR KAN IK deze ELEMENTEN KOPEN?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4D87-85D6-425E-B18C-0C66877D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Vervanging van LEGO-onderdelen: </a:t>
            </a:r>
            <a:r>
              <a:rPr lang="nl" dirty="0">
                <a:hlinkClick r:id="rId2"/>
              </a:rPr>
              <a:t>https://www.lego.com/en-us/service/replacementparts</a:t>
            </a:r>
            <a:endParaRPr lang="es-419" dirty="0"/>
          </a:p>
          <a:p>
            <a:r>
              <a:rPr lang="nl" dirty="0"/>
              <a:t>SPIKE Prime-set – 45678</a:t>
            </a:r>
          </a:p>
          <a:p>
            <a:pPr lvl="1"/>
            <a:r>
              <a:rPr lang="nl" dirty="0"/>
              <a:t>Inventaris: </a:t>
            </a:r>
            <a:r>
              <a:rPr lang="nl" dirty="0">
                <a:hlinkClick r:id="rId3"/>
              </a:rPr>
              <a:t>https://le-www-live-s.legocdn.com/sc/media/files/support/spike-prime/le_spike_prime_set_element_overview_classroom_poster_18x24inch-a7ecd36fbf6d15fd4c7617f4cb882531.pdf</a:t>
            </a:r>
            <a:endParaRPr lang="es-419" dirty="0"/>
          </a:p>
          <a:p>
            <a:r>
              <a:rPr lang="nl" dirty="0"/>
              <a:t>SPIKE Prime-uitbreiding – 45680</a:t>
            </a:r>
          </a:p>
          <a:p>
            <a:pPr lvl="1"/>
            <a:r>
              <a:rPr lang="nl" dirty="0"/>
              <a:t>Inventaris: </a:t>
            </a:r>
            <a:r>
              <a:rPr lang="nl" dirty="0">
                <a:hlinkClick r:id="rId4"/>
              </a:rPr>
              <a:t>https://le-www-live-s.legocdn.com/sc/media/files/support/spike-prime/le_spike_prime_expansion_set_element_overview_classroom_poster_18x24inch-1ffffebb088c5875820d767462b0a1d3.pdf</a:t>
            </a:r>
            <a:endParaRPr lang="es-419" dirty="0"/>
          </a:p>
          <a:p>
            <a:r>
              <a:rPr lang="nl" dirty="0"/>
              <a:t>MINDSTORMS Robotuitvinder – 51515</a:t>
            </a:r>
          </a:p>
          <a:p>
            <a:pPr lvl="1"/>
            <a:r>
              <a:rPr lang="nl" dirty="0"/>
              <a:t>Inventaris: https://brickset.com/inventories/51515-1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675D-FACA-4FB3-80A3-8FF9D5B2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F7295AD-3A46-1E92-13B7-49B15ACC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3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nl-NL" dirty="0"/>
              <a:t>Deze les is gemaakt door 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en 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voor Prime </a:t>
            </a:r>
            <a:r>
              <a:rPr lang="nl-NL" dirty="0" err="1"/>
              <a:t>Lessons</a:t>
            </a:r>
            <a:endParaRPr lang="nl-NL" dirty="0"/>
          </a:p>
          <a:p>
            <a:r>
              <a:rPr lang="nl-NL" dirty="0"/>
              <a:t>Deze lessen zijn door Roy Krikke en Henriëtte van Dorp vertaald in het Nederlands
Meer lessen zijn beschikbaar op </a:t>
            </a:r>
            <a:r>
              <a:rPr lang="en-US" dirty="0">
                <a:hlinkClick r:id="rId2"/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Prime Lessons (primelessons.org) CC-BY-NC-SA.  </a:t>
            </a:r>
            <a:r>
              <a:rPr lang="en-US"/>
              <a:t>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5A2B-92C0-4082-B59B-C6E2DBF0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Vierkant Vormfactoren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FB47-1B77-4415-9FEF-1275B8DE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51752" cy="5082601"/>
          </a:xfrm>
        </p:spPr>
        <p:txBody>
          <a:bodyPr/>
          <a:lstStyle/>
          <a:p>
            <a:r>
              <a:rPr lang="nl" dirty="0"/>
              <a:t>De hub, motoren en sensoren zijn allemaal vierkanten met aan alle kanten Technic-pingaten. Dit maakt ze gemakkelijk te bouwen, of je nu SPIKE Prime of Robot Inventor gebruikt.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B8BBD-ADCA-478E-B5AE-DCC71CC2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EF9B5-9C42-4EA6-84D7-7AD9F08E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 descr="A close up of a toy&#10;&#10;Description automatically generated">
            <a:extLst>
              <a:ext uri="{FF2B5EF4-FFF2-40B4-BE49-F238E27FC236}">
                <a16:creationId xmlns:a16="http://schemas.microsoft.com/office/drawing/2014/main" id="{B2620AB9-7965-47C7-A5C7-8FE5388E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6" y="2864431"/>
            <a:ext cx="4486121" cy="2523443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B29CE802-C6DB-EB41-BA1F-EB3E4FC6D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116282"/>
            <a:ext cx="5080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18DB9C-195B-FD80-22B3-3776859B991B}"/>
              </a:ext>
            </a:extLst>
          </p:cNvPr>
          <p:cNvSpPr txBox="1"/>
          <p:nvPr/>
        </p:nvSpPr>
        <p:spPr>
          <a:xfrm>
            <a:off x="2286000" y="32455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/>
              <a:t>ieuweElementen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98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3138-1CE2-4008-9BB2-50CB7CD2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TECHNISCHE FRAMES ( 39794 en 39790)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7EE3E-CF34-495C-B46B-8C44EA8D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AA23D-827F-4F55-90FC-B313CF8C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5F65BE-C4D9-4FBE-86A8-E917097881CA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746864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Grote Technic-frames zorgen voor sneller en sterker bouwen</a:t>
            </a:r>
          </a:p>
          <a:p>
            <a:r>
              <a:rPr lang="nl" dirty="0"/>
              <a:t>Nieuwe maten: 11 X 7 en 15 X 11</a:t>
            </a:r>
          </a:p>
          <a:p>
            <a:r>
              <a:rPr lang="nl" dirty="0"/>
              <a:t>Ze zijn verkrijgbaar in magenta en azuurblauw in SPIKE Prime, en zwart in Robot Inventor</a:t>
            </a:r>
          </a:p>
        </p:txBody>
      </p:sp>
      <p:pic>
        <p:nvPicPr>
          <p:cNvPr id="12" name="Picture 11" descr="A picture containing table, sitting, cake, remote&#10;&#10;Description automatically generated">
            <a:extLst>
              <a:ext uri="{FF2B5EF4-FFF2-40B4-BE49-F238E27FC236}">
                <a16:creationId xmlns:a16="http://schemas.microsoft.com/office/drawing/2014/main" id="{F94A601A-4917-4B4C-B15A-63469835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" y="2369676"/>
            <a:ext cx="5952565" cy="3348318"/>
          </a:xfrm>
          <a:prstGeom prst="rect">
            <a:avLst/>
          </a:prstGeom>
        </p:spPr>
      </p:pic>
      <p:pic>
        <p:nvPicPr>
          <p:cNvPr id="14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3EF3B7CF-039D-7049-8732-AD654757A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8994" y="266999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18366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5A9B-DBD6-4218-8E3C-2AA8BFFE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Koekje ( 39793)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9C663E-8D94-4D8C-9177-EF6F2C6F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272" y="1140006"/>
            <a:ext cx="5548396" cy="5082601"/>
          </a:xfrm>
        </p:spPr>
        <p:txBody>
          <a:bodyPr/>
          <a:lstStyle/>
          <a:p>
            <a:r>
              <a:rPr lang="nl" dirty="0"/>
              <a:t>Met dit 3X3 Technic-element kun je gemakkelijk van richting wisselen tijdens het bouwen. Ze zijn verkrijgbaar in zowel SPIKE Prime als Robot Inventor, maar in verschillende kleuren.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282DD-385B-4720-A849-12B45D9D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F12BD-AC76-4093-9455-A9219FEF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14" descr="A close up of a toy&#10;&#10;Description automatically generated">
            <a:extLst>
              <a:ext uri="{FF2B5EF4-FFF2-40B4-BE49-F238E27FC236}">
                <a16:creationId xmlns:a16="http://schemas.microsoft.com/office/drawing/2014/main" id="{F9A9ADF7-9419-4F9B-AD2C-897CC2882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5" t="21460" r="25170" b="9346"/>
          <a:stretch/>
        </p:blipFill>
        <p:spPr>
          <a:xfrm>
            <a:off x="603126" y="2429435"/>
            <a:ext cx="2570416" cy="1999130"/>
          </a:xfrm>
          <a:prstGeom prst="rect">
            <a:avLst/>
          </a:prstGeom>
        </p:spPr>
      </p:pic>
      <p:pic>
        <p:nvPicPr>
          <p:cNvPr id="6" name="Picture 5" descr="A picture containing remote, toy&#10;&#10;Description automatically generated">
            <a:extLst>
              <a:ext uri="{FF2B5EF4-FFF2-40B4-BE49-F238E27FC236}">
                <a16:creationId xmlns:a16="http://schemas.microsoft.com/office/drawing/2014/main" id="{0760420E-E340-8C44-BB3F-2161D285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271" y="1978343"/>
            <a:ext cx="5548396" cy="41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8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E3B0-C62F-40BD-BE36-213AAEE1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KOGEL en WIEL ( 39370 en 52629)</a:t>
            </a:r>
            <a:endParaRPr lang="en-US" dirty="0"/>
          </a:p>
        </p:txBody>
      </p:sp>
      <p:pic>
        <p:nvPicPr>
          <p:cNvPr id="11" name="Content Placeholder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1079407-8735-4265-BAF3-58DA7749B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14" t="13068" r="26680" b="71681"/>
          <a:stretch/>
        </p:blipFill>
        <p:spPr>
          <a:xfrm>
            <a:off x="6187008" y="1045681"/>
            <a:ext cx="2561664" cy="228751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7A206-7D2E-4B1D-9262-4FA8F2B7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6F24DD-BCDE-4C4A-9EDC-A47DD1F81640}"/>
              </a:ext>
            </a:extLst>
          </p:cNvPr>
          <p:cNvSpPr txBox="1">
            <a:spLocks/>
          </p:cNvSpPr>
          <p:nvPr/>
        </p:nvSpPr>
        <p:spPr>
          <a:xfrm>
            <a:off x="155087" y="1140006"/>
            <a:ext cx="6345104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Deze lichtgewicht bal en zwenkwiel zijn alleen verkrijgbaar in SPIKE Prime</a:t>
            </a:r>
          </a:p>
          <a:p>
            <a:r>
              <a:rPr lang="nl" dirty="0"/>
              <a:t>Bal roest niet</a:t>
            </a:r>
          </a:p>
          <a:p>
            <a:r>
              <a:rPr lang="nl" dirty="0"/>
              <a:t>In tegenstelling tot de EV3-bal en het zwenkwiel is er geen gat aan de bovenkant om de bal eruit te duwen.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" dirty="0"/>
              <a:t>Om de bal te verwijderen, schuift u een dun draadje of een stukje flossdraad in een van de sleuven en baant u zich een weg rond de bal naar de tegenoverliggende gleuf. Trek aan beide uiteinden van het touwtje en de bal moet eruit springen.</a:t>
            </a:r>
          </a:p>
        </p:txBody>
      </p:sp>
      <p:pic>
        <p:nvPicPr>
          <p:cNvPr id="17" name="Picture 16" descr="A picture containing gear, food, light&#10;&#10;Description automatically generated">
            <a:extLst>
              <a:ext uri="{FF2B5EF4-FFF2-40B4-BE49-F238E27FC236}">
                <a16:creationId xmlns:a16="http://schemas.microsoft.com/office/drawing/2014/main" id="{D92A96B1-530D-4623-B934-E9FDAC23B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7" t="1184" r="27741" b="17040"/>
          <a:stretch/>
        </p:blipFill>
        <p:spPr>
          <a:xfrm>
            <a:off x="4148237" y="2766026"/>
            <a:ext cx="1274910" cy="15411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FB1183-4F0D-4D5B-9F04-557C59A83BD4}"/>
              </a:ext>
            </a:extLst>
          </p:cNvPr>
          <p:cNvCxnSpPr>
            <a:cxnSpLocks/>
          </p:cNvCxnSpPr>
          <p:nvPr/>
        </p:nvCxnSpPr>
        <p:spPr>
          <a:xfrm flipV="1">
            <a:off x="3718707" y="3401692"/>
            <a:ext cx="1066985" cy="6784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ark, food, light, black&#10;&#10;Description automatically generated">
            <a:extLst>
              <a:ext uri="{FF2B5EF4-FFF2-40B4-BE49-F238E27FC236}">
                <a16:creationId xmlns:a16="http://schemas.microsoft.com/office/drawing/2014/main" id="{0419A6C7-6310-4F39-812B-7EF5FC8AA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50" t="12440" r="31177" b="31612"/>
          <a:stretch/>
        </p:blipFill>
        <p:spPr>
          <a:xfrm>
            <a:off x="7007654" y="5022989"/>
            <a:ext cx="1443118" cy="10977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16E4C5-E36B-41CB-B25A-EAB0CA4A9EB7}"/>
              </a:ext>
            </a:extLst>
          </p:cNvPr>
          <p:cNvCxnSpPr/>
          <p:nvPr/>
        </p:nvCxnSpPr>
        <p:spPr>
          <a:xfrm flipH="1" flipV="1">
            <a:off x="7295321" y="4899016"/>
            <a:ext cx="242047" cy="28687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30DF08-6F3D-4A60-82CD-263C28DCD727}"/>
              </a:ext>
            </a:extLst>
          </p:cNvPr>
          <p:cNvCxnSpPr/>
          <p:nvPr/>
        </p:nvCxnSpPr>
        <p:spPr>
          <a:xfrm flipH="1" flipV="1">
            <a:off x="7966213" y="5786523"/>
            <a:ext cx="242047" cy="28687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5C92E6B-3709-0839-8B8B-F37699AD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0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BE9D-4859-4CA3-892A-E4A0A563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DRAADCLIPS ( 49283)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D7650B-6FDE-40E7-94A6-7B1A74F2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847" y="1230198"/>
            <a:ext cx="4578277" cy="5082601"/>
          </a:xfrm>
        </p:spPr>
        <p:txBody>
          <a:bodyPr/>
          <a:lstStyle/>
          <a:p>
            <a:r>
              <a:rPr lang="nl" dirty="0"/>
              <a:t>Deze draadclips maken het draadbeheer op uw robot eenvoudiger</a:t>
            </a:r>
          </a:p>
          <a:p>
            <a:r>
              <a:rPr lang="nl" dirty="0"/>
              <a:t>Er past slechts één kabel in elke clip</a:t>
            </a:r>
          </a:p>
          <a:p>
            <a:r>
              <a:rPr lang="nl" dirty="0"/>
              <a:t>Je krijgt 12 clips in de SPIKE Prime-set (2 in elke kleur).</a:t>
            </a:r>
          </a:p>
          <a:p>
            <a:r>
              <a:rPr lang="nl" dirty="0"/>
              <a:t>In Robot Inventor krijg je er 8 allemaal in één kleur (groenblauw).</a:t>
            </a:r>
          </a:p>
          <a:p>
            <a:r>
              <a:rPr lang="nl" dirty="0"/>
              <a:t>U kunt ze gebruiken om verschillende delen van uw robot te identificeren. (Grote motoren kunnen bijvoorbeeld groen zijn, middelgrote motoren kunnen rood zijn, enz.)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D45B4-3FF3-4E53-A29B-69E5F1D2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picture containing toy, clothespin, line, several&#10;&#10;Description automatically generated">
            <a:extLst>
              <a:ext uri="{FF2B5EF4-FFF2-40B4-BE49-F238E27FC236}">
                <a16:creationId xmlns:a16="http://schemas.microsoft.com/office/drawing/2014/main" id="{1CD208F7-6D85-5F49-87AA-3338732F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" y="1750126"/>
            <a:ext cx="4959736" cy="371980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A9D0E3B-BE30-10BA-2705-985F3670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4E68-7E2C-45E2-A195-DDD45ED2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WIELEN ( 39367 en 49295)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ABBA0-287C-4FB0-A30F-513C85D3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393A73-8AF1-44B7-95AB-A3B9F42D9E9D}"/>
              </a:ext>
            </a:extLst>
          </p:cNvPr>
          <p:cNvSpPr txBox="1">
            <a:spLocks/>
          </p:cNvSpPr>
          <p:nvPr/>
        </p:nvSpPr>
        <p:spPr>
          <a:xfrm>
            <a:off x="155087" y="1140006"/>
            <a:ext cx="5819685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De rubberen band is op de velg gegoten. Daarom glijden ze niet van de velg, zoals veel LEGO-banden doen.</a:t>
            </a:r>
          </a:p>
          <a:p>
            <a:r>
              <a:rPr lang="nl" dirty="0"/>
              <a:t>De kleine band is 56 X14 (dezelfde maat als het wiel in de EV3-kernset)</a:t>
            </a:r>
          </a:p>
          <a:p>
            <a:r>
              <a:rPr lang="nl" dirty="0"/>
              <a:t>De grote band is 88 X 14</a:t>
            </a:r>
          </a:p>
          <a:p>
            <a:r>
              <a:rPr lang="nl" dirty="0"/>
              <a:t>In de Robot Inventor-set krijg je zes 56X14-banden in geheel zwart</a:t>
            </a:r>
          </a:p>
          <a:p>
            <a:r>
              <a:rPr lang="nl" dirty="0"/>
              <a:t>In SPIKE Prime krijg je vier 56 X14-banden in de kernset en nog eens vier 88 X 14-banden in de uitbreidingsset</a:t>
            </a:r>
          </a:p>
        </p:txBody>
      </p:sp>
      <p:pic>
        <p:nvPicPr>
          <p:cNvPr id="8" name="Picture 7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FAD3CC52-F91A-E44E-A9A0-81056CDAC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1" t="40444" r="29622"/>
          <a:stretch/>
        </p:blipFill>
        <p:spPr>
          <a:xfrm>
            <a:off x="6641547" y="3173493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8500A4EA-1E16-1442-B1FE-E463AC52A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1" r="29622" b="59556"/>
          <a:stretch/>
        </p:blipFill>
        <p:spPr>
          <a:xfrm>
            <a:off x="6641548" y="1485364"/>
            <a:ext cx="1594825" cy="117314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CBA9023-406E-1E76-84C5-02D7D087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7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B41D6-0B88-451B-91E7-E2A1AC49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BEVEL TANDWIEL ( 46372) en DIFFERENTIEEL Tandwiel (65414)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3F96F2-D6CD-4A90-AA20-DD3FF53C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246" y="1140007"/>
            <a:ext cx="4477421" cy="1052476"/>
          </a:xfrm>
        </p:spPr>
        <p:txBody>
          <a:bodyPr/>
          <a:lstStyle/>
          <a:p>
            <a:r>
              <a:rPr lang="nl" dirty="0"/>
              <a:t>Dit nieuwe tandwiel met 28 tanden in SPIKE Prime biedt meer versnellingsmogelijkheden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64547-4988-4A97-85F2-87A28D7E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6E89B-3771-4D5F-829A-E32CE77C8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83" r="16912" b="56142"/>
          <a:stretch/>
        </p:blipFill>
        <p:spPr>
          <a:xfrm>
            <a:off x="1201525" y="1173182"/>
            <a:ext cx="2149337" cy="2255818"/>
          </a:xfrm>
          <a:prstGeom prst="rect">
            <a:avLst/>
          </a:prstGeom>
        </p:spPr>
      </p:pic>
      <p:pic>
        <p:nvPicPr>
          <p:cNvPr id="6" name="Picture 5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3A595D49-C35D-FC44-AE6A-E79F0284A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9" t="21677" r="39158" b="19116"/>
          <a:stretch/>
        </p:blipFill>
        <p:spPr>
          <a:xfrm>
            <a:off x="1091044" y="3556501"/>
            <a:ext cx="2452255" cy="2255818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B7D214D-03CD-BC48-8539-DAFBBB068F75}"/>
              </a:ext>
            </a:extLst>
          </p:cNvPr>
          <p:cNvSpPr txBox="1">
            <a:spLocks/>
          </p:cNvSpPr>
          <p:nvPr/>
        </p:nvSpPr>
        <p:spPr>
          <a:xfrm>
            <a:off x="4572000" y="4006922"/>
            <a:ext cx="4477421" cy="1052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Er is een nieuw differentieel beschikbaar in Robot Inventor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94B4891-3058-15D4-841F-CDB7F663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2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6CA3-54B3-4E3F-A9F2-185664FF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Andere nieuwe elementen in BEIDE SETS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5800F-A073-46E4-8B68-2A1053C1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8A988B-B94A-44E5-8BD6-45D82D73A597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4017284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Technic Basisplaat 11X19X1 ( 39369): Basisplaat kan worden gebruikt voor het maken van stabiele modellen.</a:t>
            </a:r>
          </a:p>
          <a:p>
            <a:r>
              <a:rPr lang="nl" dirty="0"/>
              <a:t>In SPIKE Prime is het verkrijgbaar in het geel en in Robot Inventor is het verkrijgbaar in groenblauw</a:t>
            </a:r>
          </a:p>
          <a:p>
            <a:endParaRPr lang="en-US" dirty="0"/>
          </a:p>
          <a:p>
            <a:r>
              <a:rPr lang="nl" dirty="0"/>
              <a:t>SPIKE Prime wordt ook geleverd met een integratorsteen met kruisas ( 39789): Hiermee kan de bouwer Technic combineren met Systems-steen</a:t>
            </a:r>
          </a:p>
          <a:p>
            <a:endParaRPr lang="en-US" dirty="0"/>
          </a:p>
        </p:txBody>
      </p:sp>
      <p:pic>
        <p:nvPicPr>
          <p:cNvPr id="6" name="Picture 5" descr="A picture containing indoor, remote, different, toy&#10;&#10;Description automatically generated">
            <a:extLst>
              <a:ext uri="{FF2B5EF4-FFF2-40B4-BE49-F238E27FC236}">
                <a16:creationId xmlns:a16="http://schemas.microsoft.com/office/drawing/2014/main" id="{06881190-C4D3-AD45-B553-D429A9A9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121" y="3710235"/>
            <a:ext cx="3150171" cy="2362628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D45E136-621F-2D42-82FB-E738A9730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9207" y="788504"/>
            <a:ext cx="4064000" cy="3048000"/>
          </a:xfr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407F22E-C658-3A6B-A473-D8A03D0C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14-12-2020)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517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790</TotalTime>
  <Words>848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Helvetica Neue</vt:lpstr>
      <vt:lpstr>Wingdings 2</vt:lpstr>
      <vt:lpstr>Dividend</vt:lpstr>
      <vt:lpstr>Makkelijker bouwen met Spike prime en ROBOT INVENTOR</vt:lpstr>
      <vt:lpstr>Vierkant Vormfactoren</vt:lpstr>
      <vt:lpstr>TECHNISCHE FRAMES ( 39794 en 39790)</vt:lpstr>
      <vt:lpstr>Koekje ( 39793)</vt:lpstr>
      <vt:lpstr>KOGEL en WIEL ( 39370 en 52629)</vt:lpstr>
      <vt:lpstr>DRAADCLIPS ( 49283)</vt:lpstr>
      <vt:lpstr>WIELEN ( 39367 en 49295)</vt:lpstr>
      <vt:lpstr>BEVEL TANDWIEL ( 46372) en DIFFERENTIEEL Tandwiel (65414)</vt:lpstr>
      <vt:lpstr>Andere nieuwe elementen in BEIDE SETS</vt:lpstr>
      <vt:lpstr>WAAR KAN IK deze ELEMENTEN KOPEN?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roy</cp:lastModifiedBy>
  <cp:revision>64</cp:revision>
  <dcterms:created xsi:type="dcterms:W3CDTF">2019-12-31T03:18:51Z</dcterms:created>
  <dcterms:modified xsi:type="dcterms:W3CDTF">2023-09-27T11:52:26Z</dcterms:modified>
</cp:coreProperties>
</file>