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68" r:id="rId8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E46C5C9-18DA-834F-B53F-346FEFD9679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0563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09B806-BF15-DA4E-9357-8DE2F64EE6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5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99D8C3-FC16-5F4B-AB5D-7E2DD811AB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8F8CDF-B117-0948-B2CC-2EA48160C06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3A4736-727B-2145-BD5A-E407EE681DE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CCD1C-5A8A-7A4E-9290-D91E3403975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3FDF9E-83F3-D447-A753-AEDFB2AB12A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E836D6-DB58-9647-A838-B92CFF7DF0B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3A70C0-1CE1-9745-8B1E-CE9F5379995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E2F4-018C-8A49-AF2D-CE63EF86E9A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487ADD-CFFB-3F42-BFE2-58F6491F3CE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1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19966F-F919-314A-BA02-67786CBBBDD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4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Inleiding tot de krachtsensor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de krachtsensor gebruikt</a:t>
            </a:r>
          </a:p>
          <a:p>
            <a:r>
              <a:rPr lang="nl" dirty="0"/>
              <a:t>Leer hoe u het wacht-tot-blok gebruikt</a:t>
            </a:r>
          </a:p>
          <a:p>
            <a:r>
              <a:rPr lang="nl" dirty="0"/>
              <a:t>Opmerking: de krachtsensor is niet beschikbaar in Robot Inventor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1797DD80-7D19-44FF-9DFF-6B610871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44" y="1140007"/>
            <a:ext cx="3008028" cy="22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is een krachtsensor?</a:t>
            </a:r>
          </a:p>
        </p:txBody>
      </p:sp>
      <p:pic>
        <p:nvPicPr>
          <p:cNvPr id="12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8F0DE710-5EBF-4636-9170-B20AEB68E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De krachtsensor voert twee hoofdtypen detectie uit:</a:t>
            </a:r>
          </a:p>
          <a:p>
            <a:pPr lvl="1"/>
            <a:r>
              <a:rPr lang="nl" dirty="0"/>
              <a:t>Aanraakdetectie</a:t>
            </a:r>
          </a:p>
          <a:p>
            <a:pPr lvl="1"/>
            <a:r>
              <a:rPr lang="nl" dirty="0"/>
              <a:t>Force-detectie</a:t>
            </a:r>
          </a:p>
          <a:p>
            <a:r>
              <a:rPr lang="nl" dirty="0"/>
              <a:t>U kunt de kracht meten in procenten of Newtons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F1B819-852B-4F63-A41C-8562CEF1E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04" y="4237832"/>
            <a:ext cx="3448050" cy="1733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DE071A-5EE7-47A3-B0E0-C1D01D50E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4203519"/>
            <a:ext cx="33337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programmeer je met een krachtsensor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61792" cy="5082601"/>
          </a:xfrm>
        </p:spPr>
        <p:txBody>
          <a:bodyPr>
            <a:normAutofit/>
          </a:bodyPr>
          <a:lstStyle/>
          <a:p>
            <a:r>
              <a:rPr lang="nl" dirty="0"/>
              <a:t>De drie modi zijn</a:t>
            </a:r>
          </a:p>
          <a:p>
            <a:pPr lvl="1"/>
            <a:r>
              <a:rPr lang="nl" dirty="0"/>
              <a:t>Ingedrukt – zelfs een zachte tik wordt gedetecteerd</a:t>
            </a:r>
          </a:p>
          <a:p>
            <a:pPr lvl="1"/>
            <a:r>
              <a:rPr lang="nl" dirty="0"/>
              <a:t>Hard ingedrukt – druk de sensor ongeveer 60% in</a:t>
            </a:r>
          </a:p>
          <a:p>
            <a:pPr lvl="1"/>
            <a:r>
              <a:rPr lang="nl" dirty="0"/>
              <a:t>Losgelaten – houd de sensor vast en laat hem los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E1585-AF96-42B8-B665-5B3907969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556" y="1299041"/>
            <a:ext cx="34480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1: Beweeg </a:t>
            </a:r>
            <a:r>
              <a:rPr lang="nl"/>
              <a:t>totdat je erop drukt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Programmeer uw robot om rechtdoor te bewegen totdat u met uw hand op de sensor drukt</a:t>
            </a:r>
          </a:p>
          <a:p>
            <a:r>
              <a:rPr lang="nl" dirty="0"/>
              <a:t>Probeer de sensor te gebruiken in de modi Pressed en Hard Pressed</a:t>
            </a:r>
          </a:p>
          <a:p>
            <a:r>
              <a:rPr lang="nl" dirty="0"/>
              <a:t>Voor deze uitdaging gebruik je het wacht-tot-blok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nl" dirty="0"/>
              <a:t>Basisstappen </a:t>
            </a:r>
            <a:r>
              <a:rPr lang="nl" b="1" dirty="0"/>
              <a:t>:</a:t>
            </a:r>
          </a:p>
          <a:p>
            <a:pPr lvl="1"/>
            <a:r>
              <a:rPr lang="nl" dirty="0"/>
              <a:t>Stel de </a:t>
            </a:r>
            <a:r>
              <a:rPr lang="nl" b="1" dirty="0"/>
              <a:t>bewegingsmotoren </a:t>
            </a:r>
            <a:r>
              <a:rPr lang="nl" dirty="0"/>
              <a:t>voor uw robot in (A en E voor Droid Bot IV en ADB-robot)</a:t>
            </a:r>
          </a:p>
          <a:p>
            <a:pPr lvl="1"/>
            <a:r>
              <a:rPr lang="nl" dirty="0"/>
              <a:t>Stel het </a:t>
            </a:r>
            <a:r>
              <a:rPr lang="nl" b="1" dirty="0"/>
              <a:t>% snelheid </a:t>
            </a:r>
            <a:r>
              <a:rPr lang="nl" dirty="0"/>
              <a:t>voor uw robot in</a:t>
            </a:r>
          </a:p>
          <a:p>
            <a:pPr lvl="1"/>
            <a:r>
              <a:rPr lang="nl" dirty="0"/>
              <a:t>Begin </a:t>
            </a:r>
            <a:r>
              <a:rPr lang="nl" b="1" dirty="0"/>
              <a:t>rechtdoor te bewegen</a:t>
            </a:r>
          </a:p>
          <a:p>
            <a:pPr lvl="1"/>
            <a:r>
              <a:rPr lang="nl" dirty="0"/>
              <a:t>Gebruik het </a:t>
            </a:r>
            <a:r>
              <a:rPr lang="nl" b="1" dirty="0"/>
              <a:t>wacht tot </a:t>
            </a:r>
            <a:r>
              <a:rPr lang="nl" dirty="0"/>
              <a:t>blok</a:t>
            </a:r>
            <a:r>
              <a:rPr lang="nl" b="1" dirty="0"/>
              <a:t> </a:t>
            </a:r>
            <a:r>
              <a:rPr lang="nl" dirty="0"/>
              <a:t>om te detecteren wanneer de krachtsensor wordt ingedrukt</a:t>
            </a:r>
          </a:p>
          <a:p>
            <a:pPr lvl="1"/>
            <a:r>
              <a:rPr lang="nl" b="1" dirty="0"/>
              <a:t>Stop met bewegen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D43588-951F-4968-864C-155FAC86D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848" y="2446683"/>
            <a:ext cx="4207688" cy="105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E5CE89F-25D2-4321-B21B-31B161DC7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66" y="1715221"/>
            <a:ext cx="4574186" cy="3427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1: Oplossing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83C9C-A8E8-4312-99AD-EB5886EFC402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" dirty="0"/>
              <a:t>In eerdere lessen heb je geleerd hoe je je robot configureert. De eerste set blokken stelt de bewegingsmotoren in. (Zie Uw robotles configureren)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D08FC-0622-45A1-8FA4-EF81A7F93D6E}"/>
              </a:ext>
            </a:extLst>
          </p:cNvPr>
          <p:cNvSpPr txBox="1"/>
          <p:nvPr/>
        </p:nvSpPr>
        <p:spPr>
          <a:xfrm>
            <a:off x="4350619" y="2626177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Configureer robot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B7C94-FC91-4AAB-88B9-70CD0B8DEE34}"/>
              </a:ext>
            </a:extLst>
          </p:cNvPr>
          <p:cNvSpPr txBox="1"/>
          <p:nvPr/>
        </p:nvSpPr>
        <p:spPr>
          <a:xfrm>
            <a:off x="4503018" y="3217212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 met bewegen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0D0B8-955F-4F09-A746-EEB223CC0AB0}"/>
              </a:ext>
            </a:extLst>
          </p:cNvPr>
          <p:cNvSpPr txBox="1"/>
          <p:nvPr/>
        </p:nvSpPr>
        <p:spPr>
          <a:xfrm>
            <a:off x="5005552" y="3745978"/>
            <a:ext cx="3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Wacht tot de krachtsensor wordt ingedrukt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1118</TotalTime>
  <Words>402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Inleiding tot de krachtsensor</vt:lpstr>
      <vt:lpstr>Lesdoelstellingen</vt:lpstr>
      <vt:lpstr>Wat is een krachtsensor?</vt:lpstr>
      <vt:lpstr>Hoe programmeer je met een krachtsensor</vt:lpstr>
      <vt:lpstr>Uitdaging 1: Beweeg totdat je erop drukt</vt:lpstr>
      <vt:lpstr>Uitdaging 1: Oplossing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136</cp:revision>
  <dcterms:created xsi:type="dcterms:W3CDTF">2016-07-04T02:35:12Z</dcterms:created>
  <dcterms:modified xsi:type="dcterms:W3CDTF">2023-09-28T18:07:22Z</dcterms:modified>
</cp:coreProperties>
</file>