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9" r:id="rId4"/>
    <p:sldId id="280" r:id="rId5"/>
    <p:sldId id="281" r:id="rId6"/>
    <p:sldId id="282" r:id="rId7"/>
    <p:sldId id="268" r:id="rId8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60BBC6C0-F72E-2747-A340-D3759D986379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20600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5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7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740406-A159-A74E-9CD0-D42DB6F86F2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8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F14DF5-EF0A-D342-AB68-205361AFFD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3442DBE-AF28-C34F-A48D-1AC6CA8FAF92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2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8FF36E-4BA2-FD44-A2D2-08367E6C488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2A1E66A-9390-EE40-BE42-52F4D81DDA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4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244984-F36D-2147-9B79-4A983C53EC8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106496-B29E-204F-9678-ED6E2497CC4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9CABB47-B430-EC4D-A603-5989C62AAA6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8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C190F9-68CB-034C-BDE3-14506E3E65E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1A9B94-8ECA-1643-90DF-DD0ED53F529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7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6BB659-FF79-974E-A688-1052C822B07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0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</p:spPr>
        <p:txBody>
          <a:bodyPr/>
          <a:lstStyle/>
          <a:p>
            <a:r>
              <a:rPr lang="nl" dirty="0"/>
              <a:t>GELUID- EN MUZIEKBLOKKEN GEBRUIKEN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geluidsblokken gebruikt</a:t>
            </a:r>
          </a:p>
          <a:p>
            <a:r>
              <a:rPr lang="nl" dirty="0"/>
              <a:t>Leer hoe u geluiden kunt maken en wijzigen</a:t>
            </a:r>
          </a:p>
          <a:p>
            <a:r>
              <a:rPr lang="nl" dirty="0"/>
              <a:t>Leer hoe u de muziekblokken aan het palet kunt toevoegen</a:t>
            </a:r>
          </a:p>
          <a:p>
            <a:r>
              <a:rPr lang="nl" dirty="0"/>
              <a:t>Componeer wat muziek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Geluidsblokken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112754" cy="5082601"/>
          </a:xfrm>
        </p:spPr>
        <p:txBody>
          <a:bodyPr>
            <a:normAutofit fontScale="92500" lnSpcReduction="10000"/>
          </a:bodyPr>
          <a:lstStyle/>
          <a:p>
            <a:r>
              <a:rPr lang="nl" dirty="0"/>
              <a:t>Geluidsblokken zijn te vinden in twee van de blokpaletten</a:t>
            </a:r>
          </a:p>
          <a:p>
            <a:r>
              <a:rPr lang="nl" dirty="0"/>
              <a:t>De muziekblokken moeten met behulp van extensies aan uw blokkenpalet worden toegevoegd</a:t>
            </a:r>
          </a:p>
          <a:p>
            <a:r>
              <a:rPr lang="nl" dirty="0"/>
              <a:t>Je kunt tonen spelen, van instrument wisselen en zelfs aangepaste geluiden creëren</a:t>
            </a:r>
          </a:p>
          <a:p>
            <a:r>
              <a:rPr lang="nl" dirty="0"/>
              <a:t>Geluidsblokken kunnen voor de lol aan uw projecten worden toegevoegd, maar ook voor foutopsporingsdoeleinden – ze kunnen bijvoorbeeld worden gebruikt om aan te geven wanneer een stukje code is voltooid</a:t>
            </a:r>
          </a:p>
          <a:p>
            <a:r>
              <a:rPr lang="nl" dirty="0"/>
              <a:t>Opmerking: alleen de geluidsblokken met de afspeelpieptoon worden daadwerkelijk op de hub afgespeeld. De overige geluiden worden afgespeeld op uw apparaat (laptop/tablet,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25C61E-E5ED-4CF5-BE07-F11F5F591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0"/>
          <a:stretch/>
        </p:blipFill>
        <p:spPr>
          <a:xfrm>
            <a:off x="4640580" y="1197210"/>
            <a:ext cx="1890234" cy="49177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6C7E60-925A-4E67-9B64-78902D83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552" y="1323535"/>
            <a:ext cx="1920065" cy="29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FC2C-149A-40F8-9025-5B540077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MEER geluiden TOEVOEGEN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35D6-9E0C-4DA2-A55B-BC6E870F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803906" cy="1883523"/>
          </a:xfrm>
        </p:spPr>
        <p:txBody>
          <a:bodyPr/>
          <a:lstStyle/>
          <a:p>
            <a:r>
              <a:rPr lang="nl" dirty="0"/>
              <a:t>Je voegt meer geluiden toe via het vervolgkeuzemenu</a:t>
            </a:r>
          </a:p>
          <a:p>
            <a:r>
              <a:rPr lang="nl" dirty="0"/>
              <a:t>Er zijn veel geluiden in de Geluidsbibliotheek</a:t>
            </a:r>
          </a:p>
          <a:p>
            <a:r>
              <a:rPr lang="nl" dirty="0"/>
              <a:t>Nadat u het geluid hebt geselecteerd, kunt u deze ook wijzigen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8CF86-116D-4FA1-ABF2-986EC84E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8ECC0-93EA-4C95-A23E-AA82D7BB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22D24A-EBDC-4302-B32F-95D8F7B79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917" y="1238680"/>
            <a:ext cx="2131304" cy="15904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FFFB3-734D-4E46-8D4D-39B3A19C1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67" y="3216528"/>
            <a:ext cx="36670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A9C45A-F62F-4F4E-88D3-CC24D40FE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360" y="3216528"/>
            <a:ext cx="36935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CF26B1C-7D44-4A1B-87AB-92D02181803F}"/>
              </a:ext>
            </a:extLst>
          </p:cNvPr>
          <p:cNvSpPr/>
          <p:nvPr/>
        </p:nvSpPr>
        <p:spPr>
          <a:xfrm>
            <a:off x="2206600" y="3456211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098096-97ED-4A67-991D-77EC4152F7C0}"/>
              </a:ext>
            </a:extLst>
          </p:cNvPr>
          <p:cNvSpPr/>
          <p:nvPr/>
        </p:nvSpPr>
        <p:spPr>
          <a:xfrm>
            <a:off x="5927604" y="2299574"/>
            <a:ext cx="579073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B4CA-EAF3-4480-8AB6-F58A6071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aangepaste geluiden opnemen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F4E4-8C87-4ED5-AA1A-69AAA111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U kunt aangepaste geluiden op twee manieren opnemen: via "opnemen" of "menu toevoegen"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C6A62-9AE4-41C8-8054-EA54B5F4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83E59-BECF-4CA6-9FE2-DCC1925D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C84519-0F77-4984-B241-DC64E69C3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" y="3391170"/>
            <a:ext cx="2950845" cy="2784600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B97385-02C5-4213-8D1B-586CF5E04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15" y="2540428"/>
            <a:ext cx="4956395" cy="3635342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640FBA-A37D-4FCF-AEEF-BA7243349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237" y="1566725"/>
            <a:ext cx="1944183" cy="14507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5E1A4D7-5ED8-49EF-8150-DC0E76A942A7}"/>
              </a:ext>
            </a:extLst>
          </p:cNvPr>
          <p:cNvSpPr/>
          <p:nvPr/>
        </p:nvSpPr>
        <p:spPr>
          <a:xfrm>
            <a:off x="1095376" y="2666197"/>
            <a:ext cx="721994" cy="16732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4762BF-79D6-454F-ACEA-A9043CE5EE6B}"/>
              </a:ext>
            </a:extLst>
          </p:cNvPr>
          <p:cNvSpPr/>
          <p:nvPr/>
        </p:nvSpPr>
        <p:spPr>
          <a:xfrm>
            <a:off x="6345556" y="2910839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C5F2-A157-45B9-A88A-F763D3D4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en voorbeeldoplossing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F6B0-8D52-447F-8807-9BF861D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Bespeel een instrument</a:t>
            </a:r>
          </a:p>
          <a:p>
            <a:r>
              <a:rPr lang="nl" dirty="0"/>
              <a:t>Voeg de muziekextensieblokken toe door op het extensiepictogram onder aan het blokpalet te klikken</a:t>
            </a:r>
          </a:p>
          <a:p>
            <a:r>
              <a:rPr lang="nl" dirty="0"/>
              <a:t>Kies je favoriete instrument</a:t>
            </a:r>
          </a:p>
          <a:p>
            <a:r>
              <a:rPr lang="nl" dirty="0"/>
              <a:t>Componeer een kort muziekstuk en speel het 4 keer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8B888-A70B-4EA2-96AF-60F41851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2020 Prime Lessons (primelessons.org) CC-BY-NC-SA. (Laatste bewerking: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171A-6A3D-4C9C-8FFF-BB89611F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1DA20-B4C3-4D03-905E-77B533298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288" y="1861967"/>
            <a:ext cx="419100" cy="352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61A944-B7B0-4EC3-91B4-B9CBEF786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13" y="2998218"/>
            <a:ext cx="2495550" cy="31337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AFA5CE-4D7B-4D54-B84E-9AFF693B159D}"/>
              </a:ext>
            </a:extLst>
          </p:cNvPr>
          <p:cNvSpPr txBox="1"/>
          <p:nvPr/>
        </p:nvSpPr>
        <p:spPr>
          <a:xfrm>
            <a:off x="3137063" y="3560570"/>
            <a:ext cx="354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Het instrument is ingesteld op klarinet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0F6A8F-9A89-459F-A132-07FCEE800129}"/>
              </a:ext>
            </a:extLst>
          </p:cNvPr>
          <p:cNvSpPr txBox="1"/>
          <p:nvPr/>
        </p:nvSpPr>
        <p:spPr>
          <a:xfrm>
            <a:off x="3137063" y="4256409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Er worden vier noten gespeeld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5CA9F-3AC1-4C68-B06E-F6908D0C3EAC}"/>
              </a:ext>
            </a:extLst>
          </p:cNvPr>
          <p:cNvSpPr txBox="1"/>
          <p:nvPr/>
        </p:nvSpPr>
        <p:spPr>
          <a:xfrm>
            <a:off x="3137062" y="3904754"/>
            <a:ext cx="3889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Muziek wordt 4 keer afgespeeld met behulp van het herhaalblok</a:t>
            </a:r>
          </a:p>
        </p:txBody>
      </p:sp>
    </p:spTree>
    <p:extLst>
      <p:ext uri="{BB962C8B-B14F-4D97-AF65-F5344CB8AC3E}">
        <p14:creationId xmlns:p14="http://schemas.microsoft.com/office/powerpoint/2010/main" val="76413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1048</TotalTime>
  <Words>412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GELUID- EN MUZIEKBLOKKEN GEBRUIKEN</vt:lpstr>
      <vt:lpstr>Lesdoelstellingen</vt:lpstr>
      <vt:lpstr>Geluidsblokken</vt:lpstr>
      <vt:lpstr>MEER geluiden TOEVOEGEN</vt:lpstr>
      <vt:lpstr>aangepaste geluiden opnemen</vt:lpstr>
      <vt:lpstr>Uitdaging en voorbeeldoplossing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125</cp:revision>
  <dcterms:created xsi:type="dcterms:W3CDTF">2016-07-04T02:35:12Z</dcterms:created>
  <dcterms:modified xsi:type="dcterms:W3CDTF">2023-09-27T14:48:14Z</dcterms:modified>
</cp:coreProperties>
</file>