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85" r:id="rId3"/>
    <p:sldId id="281" r:id="rId4"/>
    <p:sldId id="288" r:id="rId5"/>
    <p:sldId id="290" r:id="rId6"/>
    <p:sldId id="291" r:id="rId7"/>
    <p:sldId id="289" r:id="rId8"/>
    <p:sldId id="268" r:id="rId9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FA3B46D-3B48-D546-9AC4-7825DCC753C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904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16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48E7B7-CB10-7744-8E9A-D5F6A3373FB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1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72F8D7-D7EF-8E43-91DE-2156A85328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C2147DD-19F3-FF4F-9373-B96ECA94D5D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59A308-5F24-6F4D-8E04-D575FF0C1DA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43B1C-BD0A-5640-9BAB-EC4805C6003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535C26-74DD-274B-8F61-3669E39E0C3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0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E1A308-C5F4-EB4E-A48C-AABF967150A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F6165-D6B9-C44B-9A82-176A80358F6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6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F509C-BB89-7245-8CD9-18D8CE6B7D6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33EDE0-9BCD-D748-AAB1-0EDD1924432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8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E8481C-FE8B-5747-A1E0-AE6DE15FDA8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8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Inleiding tot evenementen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/>
              <a:t>Lesdoelstellingen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nl" dirty="0"/>
              <a:t>Ontdek wat een evenement is en hoe u deze kunt gebruiken</a:t>
            </a:r>
          </a:p>
          <a:p>
            <a:pPr marL="514350" indent="-514350">
              <a:buAutoNum type="arabicParenR"/>
            </a:pPr>
            <a:r>
              <a:rPr lang="nl" dirty="0"/>
              <a:t>Ontdek wanneer u evenementen kunt gebruiken</a:t>
            </a:r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48992-CABE-4C0B-B03A-CB4D7C68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zijn evenementen?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Met evenementen kun je twee of meer blokken tegelijkertijd uitvoeren.</a:t>
            </a:r>
          </a:p>
          <a:p>
            <a:pPr marL="0" indent="0">
              <a:buNone/>
            </a:pPr>
            <a:endParaRPr lang="en-US" dirty="0"/>
          </a:p>
          <a:p>
            <a:r>
              <a:rPr lang="nl" dirty="0"/>
              <a:t>Wat als u een of meer bevestigingsarmen heeft die zijn aangesloten op motoren en u deze armen wilt draaien terwijl de robot beweegt om een missie te voltooien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6D7F-ECB9-4E2F-8F50-8AAC5B76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Robot die hoepels optilt en vooruit rijdt.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10205" y="4157733"/>
            <a:ext cx="1696452" cy="1227220"/>
            <a:chOff x="1323474" y="3380874"/>
            <a:chExt cx="1696452" cy="1227220"/>
          </a:xfrm>
          <a:solidFill>
            <a:schemeClr val="accent2"/>
          </a:solidFill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2306657" y="4808599"/>
            <a:ext cx="1046143" cy="167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10">
            <a:extLst>
              <a:ext uri="{FF2B5EF4-FFF2-40B4-BE49-F238E27FC236}">
                <a16:creationId xmlns:a16="http://schemas.microsoft.com/office/drawing/2014/main" id="{738F503E-2412-2532-4E47-7AE59A79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7CF4-7649-704F-BBB1-184122A8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Gebeurtenisblokken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0889-D57A-4C43-8490-E7E14EED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794554" cy="4654528"/>
          </a:xfrm>
        </p:spPr>
        <p:txBody>
          <a:bodyPr/>
          <a:lstStyle/>
          <a:p>
            <a:r>
              <a:rPr lang="nl" dirty="0"/>
              <a:t>Gebeurtenissen worden geactiveerd door verschillende omstandigheden (bijvoorbeeld sensorwaarden, berichtuitzendingen of wanneer een programma start)</a:t>
            </a:r>
          </a:p>
          <a:p>
            <a:r>
              <a:rPr lang="nl" dirty="0"/>
              <a:t>Deze dia toont alle beschikbare gebeurtenisblokken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56849-C4F3-4223-83E7-FF9DB45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92F86C-CD13-4BB7-9A4B-4FDCD2786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885"/>
          <a:stretch/>
        </p:blipFill>
        <p:spPr>
          <a:xfrm>
            <a:off x="6153116" y="2037584"/>
            <a:ext cx="2304288" cy="3985529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EF2E9A5-EF87-444D-A34C-AE7488F9D1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6" t="57825"/>
          <a:stretch/>
        </p:blipFill>
        <p:spPr>
          <a:xfrm>
            <a:off x="3459215" y="3130764"/>
            <a:ext cx="2225570" cy="2892349"/>
          </a:xfrm>
          <a:prstGeom prst="rect">
            <a:avLst/>
          </a:prstGeom>
        </p:spPr>
      </p:pic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CBE994C5-09F3-EA0D-D18C-2E8AEB5A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1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9E16-5F0D-3344-9781-E9D5C8A9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Wanneer het programma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96A0E-D01A-A545-B0D4-F7A597FF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2295204"/>
            <a:ext cx="4522802" cy="3864939"/>
          </a:xfrm>
        </p:spPr>
        <p:txBody>
          <a:bodyPr/>
          <a:lstStyle/>
          <a:p>
            <a:r>
              <a:rPr lang="nl" dirty="0"/>
              <a:t>Dit blok wordt gebruikt om uw programma's te starten.</a:t>
            </a:r>
          </a:p>
          <a:p>
            <a:r>
              <a:rPr lang="nl" dirty="0"/>
              <a:t>Als u er meer dan één in een project heeft, kunt u twee afzonderlijke stukjes code laten uitvoeren wanneer het programma start.</a:t>
            </a:r>
          </a:p>
          <a:p>
            <a:r>
              <a:rPr lang="nl" dirty="0"/>
              <a:t>In het voorbeeld rechts beweegt de robot twee rotaties rechtdoor terwijl hij tegelijkertijd Motor D één rotatie laat draaien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398FD-9BC6-4583-A171-2ADB0C0C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B616CE-150A-2249-B2D2-705FC32EE6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521" b="91233"/>
          <a:stretch/>
        </p:blipFill>
        <p:spPr>
          <a:xfrm>
            <a:off x="175260" y="1181968"/>
            <a:ext cx="2645422" cy="1040243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08A47A-464C-4F96-B73D-47F2755BF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458" y="2358498"/>
            <a:ext cx="2883206" cy="2328015"/>
          </a:xfrm>
          <a:prstGeom prst="rect">
            <a:avLst/>
          </a:prstGeom>
        </p:spPr>
      </p:pic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9BB8C8FB-E636-1027-2110-966B7772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8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8DD297E-8649-4513-AC21-51C992197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898" y="3045627"/>
            <a:ext cx="5356870" cy="31190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4AA2D-0EE9-B44F-944D-BBB24A33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Uitgezonden berichten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017C-D105-D748-80EC-F72755D2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244152"/>
            <a:ext cx="3239942" cy="4920488"/>
          </a:xfrm>
        </p:spPr>
        <p:txBody>
          <a:bodyPr>
            <a:normAutofit/>
          </a:bodyPr>
          <a:lstStyle/>
          <a:p>
            <a:r>
              <a:rPr lang="nl" dirty="0"/>
              <a:t>Berichten kunnen gebeurtenissen activeren wanneer u dat wilt (zelfs midden in de code)</a:t>
            </a:r>
          </a:p>
          <a:p>
            <a:r>
              <a:rPr lang="nl" dirty="0"/>
              <a:t>Broadcast-bericht: verzendt het bericht en vervolgt vervolgens de rest van de code eronder.</a:t>
            </a:r>
          </a:p>
          <a:p>
            <a:r>
              <a:rPr lang="nl" dirty="0"/>
              <a:t>Uitgezonden bericht en wachten: verzendt het bericht en wacht tot alle code onder dat ontvangen bericht is voltooid en vervolgt vervolgens de code onder het uitgezonden berichtblok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CFEB3-D3A7-4A7B-8C82-159A4633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12B552-5D6A-3B46-A1A6-D2214D66B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80" r="17885" b="9216"/>
          <a:stretch/>
        </p:blipFill>
        <p:spPr>
          <a:xfrm>
            <a:off x="3559255" y="1240968"/>
            <a:ext cx="1993101" cy="1383253"/>
          </a:xfrm>
          <a:prstGeom prst="rect">
            <a:avLst/>
          </a:prstGeom>
        </p:spPr>
      </p:pic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FAA18117-4169-8C05-496F-52494989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6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F79F3D-00B1-46EA-95EF-05D21B205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786" y="3311421"/>
            <a:ext cx="2760298" cy="2676906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003BA1-DB02-429D-9C86-4DFA7A6CF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964" y="1780289"/>
            <a:ext cx="2610996" cy="3884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9EBA56-D560-8E48-99F0-347A36FD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Sensoractivering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277D0C-360E-6448-9F75-B385AC69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563326" cy="4654528"/>
          </a:xfrm>
        </p:spPr>
        <p:txBody>
          <a:bodyPr/>
          <a:lstStyle/>
          <a:p>
            <a:r>
              <a:rPr lang="nl" dirty="0"/>
              <a:t>U kunt de gebeurtenissensorblokken gebruiken om een gebeurtenis te activeren wanneer aan een sensorvoorwaarde wordt voldaan.</a:t>
            </a:r>
          </a:p>
          <a:p>
            <a:r>
              <a:rPr lang="nl" dirty="0"/>
              <a:t>In het onderstaande voorbeeld beweegt de robot vooruit en controleert tegelijkertijd op de kleur zwart.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27173-E29B-4240-9107-89CDF6F2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47AFA-E3F6-974C-A0E3-336FB21A53CC}"/>
              </a:ext>
            </a:extLst>
          </p:cNvPr>
          <p:cNvSpPr txBox="1"/>
          <p:nvPr/>
        </p:nvSpPr>
        <p:spPr>
          <a:xfrm>
            <a:off x="3645281" y="5433849"/>
            <a:ext cx="157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Speelt een pieptoon wanneer zwart wordt gevonden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7B4FEF-0FA4-5B44-A9EE-2E448CA84B32}"/>
              </a:ext>
            </a:extLst>
          </p:cNvPr>
          <p:cNvSpPr txBox="1"/>
          <p:nvPr/>
        </p:nvSpPr>
        <p:spPr>
          <a:xfrm>
            <a:off x="3545820" y="4112464"/>
            <a:ext cx="1578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Beweegt vooruit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3E9FD-29DB-EF4C-B978-65A58E4B08F6}"/>
              </a:ext>
            </a:extLst>
          </p:cNvPr>
          <p:cNvSpPr txBox="1"/>
          <p:nvPr/>
        </p:nvSpPr>
        <p:spPr>
          <a:xfrm>
            <a:off x="3279665" y="5087492"/>
            <a:ext cx="2095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Controleert tegelijkertijd de kleur</a:t>
            </a:r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04015755-933F-27EB-183F-139B39FD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1527</TotalTime>
  <Words>459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Inleiding tot evenementen</vt:lpstr>
      <vt:lpstr>Lesdoelstellingen</vt:lpstr>
      <vt:lpstr>Wat zijn evenementen?</vt:lpstr>
      <vt:lpstr>Gebeurtenisblokken</vt:lpstr>
      <vt:lpstr>Wanneer het programma start</vt:lpstr>
      <vt:lpstr>Uitgezonden berichten</vt:lpstr>
      <vt:lpstr>Sensoractivering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144</cp:revision>
  <dcterms:created xsi:type="dcterms:W3CDTF">2016-07-04T02:35:12Z</dcterms:created>
  <dcterms:modified xsi:type="dcterms:W3CDTF">2023-09-28T18:17:05Z</dcterms:modified>
</cp:coreProperties>
</file>