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83" r:id="rId4"/>
    <p:sldId id="285" r:id="rId5"/>
    <p:sldId id="277" r:id="rId6"/>
    <p:sldId id="279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60"/>
    <p:restoredTop sz="94613"/>
  </p:normalViewPr>
  <p:slideViewPr>
    <p:cSldViewPr snapToGrid="0" snapToObjects="1">
      <p:cViewPr>
        <p:scale>
          <a:sx n="90" d="100"/>
          <a:sy n="90" d="100"/>
        </p:scale>
        <p:origin x="68" y="1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8053" y="675952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6C8A61A-3AD6-2C4B-9FAC-012CFF209FA9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7069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BCF7BF-2625-1145-B675-741E0D87D45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5A0D6-982D-8E4B-B0F4-BE599C22614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A449FD-2E49-824C-B8AB-46AB44633E8C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2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249CA8-9811-C749-A33E-F1F51AA5018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65EE2-BF81-E049-9DA0-BD49597FE17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631B-F3BA-0244-BC99-391C280609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C0D215-78BA-BA47-BB7E-63390520474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76387-282F-4842-8A2A-73142C6F0AC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2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6A334-39C7-A54F-BF47-C976DE9875C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4C993E-CAF5-FF4D-AEEC-6240918E778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6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4A3362-6BE6-2E46-A737-0B12AF93A0D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cation.lego.com/en-us/lessons/prime-competition-ready/assembling-an-advanced-driving-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BOUW EEN ROBOT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DOOR SANJAY EN ARVIND SESHAN
</a:t>
            </a:r>
            <a:r>
              <a:rPr lang="nl-NL" dirty="0"/>
              <a:t>Vertaald roy </a:t>
            </a:r>
            <a:r>
              <a:rPr lang="nl-NL" dirty="0" err="1"/>
              <a:t>krikke</a:t>
            </a:r>
            <a:r>
              <a:rPr lang="nl-NL" dirty="0"/>
              <a:t> en </a:t>
            </a:r>
            <a:r>
              <a:rPr lang="nl-NL" dirty="0" err="1"/>
              <a:t>henriëtte</a:t>
            </a:r>
            <a:r>
              <a:rPr lang="nl-NL" dirty="0"/>
              <a:t> van dorp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RIJDENDE BASISROBOT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08302" cy="5082601"/>
          </a:xfrm>
        </p:spPr>
        <p:txBody>
          <a:bodyPr>
            <a:normAutofit/>
          </a:bodyPr>
          <a:lstStyle/>
          <a:p>
            <a:r>
              <a:rPr lang="nl-NL" dirty="0"/>
              <a:t>Voor onze lessen zou een basisrobot gebouwd met twee aandrijfmotoren ideaal zijn.  U kunt sensoren en extra motoren naar behoefte bevestigen</a:t>
            </a:r>
            <a:endParaRPr lang="en-US" dirty="0"/>
          </a:p>
          <a:p>
            <a:r>
              <a:rPr lang="nl-NL" dirty="0"/>
              <a:t>We bieden bouwinstructies voor een aantal trainingsrobots op onze website onder het tabblad Robotontwerpen</a:t>
            </a:r>
          </a:p>
          <a:p>
            <a:r>
              <a:rPr lang="nl-NL" dirty="0"/>
              <a:t>Naarmate we onze inhoud uitbreiden, zullen we nieuwe trainingsmodellen toevoegen</a:t>
            </a:r>
            <a:endParaRPr lang="en-US" dirty="0"/>
          </a:p>
          <a:p>
            <a:r>
              <a:rPr lang="nl-NL" i="1" dirty="0"/>
              <a:t>Het maakt niet uit welke robot u gebruikt, zorg ervoor dat u op let op de poort de motoren en sensoren zijn verbonden in alle aangeboden uitdagingsoplossingen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7529501" y="1675807"/>
            <a:ext cx="14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 (SPIKE Prime)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80" y="1442908"/>
            <a:ext cx="3284173" cy="2463130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265E31C8-6E74-6649-A60F-72E9D944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472" y="3802940"/>
            <a:ext cx="3182081" cy="2386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D5B54B-633C-A04E-A3C1-AD43F8FBBCE0}"/>
              </a:ext>
            </a:extLst>
          </p:cNvPr>
          <p:cNvSpPr txBox="1"/>
          <p:nvPr/>
        </p:nvSpPr>
        <p:spPr>
          <a:xfrm>
            <a:off x="7477553" y="4491762"/>
            <a:ext cx="14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M (Robot Inventor)</a:t>
            </a:r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ROBOT: </a:t>
            </a:r>
            <a:r>
              <a:rPr lang="nl-NL" dirty="0" err="1"/>
              <a:t>Droid</a:t>
            </a:r>
            <a:r>
              <a:rPr lang="nl-NL" dirty="0"/>
              <a:t> Bot 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Droid</a:t>
            </a:r>
            <a:r>
              <a:rPr lang="nl-NL" dirty="0"/>
              <a:t> Bot IV is onze op maat gemaakte trainingsrobot.</a:t>
            </a:r>
          </a:p>
          <a:p>
            <a:r>
              <a:rPr lang="nl-NL" dirty="0"/>
              <a:t>Het gebruikt alleen onderdelen die beschikbaar zijn in de SPIKE Prime Set (45678). Geen uitbreidingsset nodig.</a:t>
            </a:r>
            <a:endParaRPr lang="en-US" dirty="0"/>
          </a:p>
          <a:p>
            <a:r>
              <a:rPr lang="nl-NL" dirty="0"/>
              <a:t>Alle sensoren zijn </a:t>
            </a:r>
            <a:r>
              <a:rPr lang="nl-NL" dirty="0" err="1"/>
              <a:t>voorgemonteerd</a:t>
            </a:r>
            <a:r>
              <a:rPr lang="nl-NL" dirty="0"/>
              <a:t> voor gebruik in onze lessen.</a:t>
            </a:r>
            <a:endParaRPr lang="en-US" dirty="0"/>
          </a:p>
          <a:p>
            <a:r>
              <a:rPr lang="nl-NL" dirty="0"/>
              <a:t>De wielmaat is 56mm en de motoren en sensoren zijn als volgt geconfigureerd.</a:t>
            </a:r>
            <a:endParaRPr lang="en-US" dirty="0"/>
          </a:p>
          <a:p>
            <a:r>
              <a:rPr lang="nl-NL" dirty="0"/>
              <a:t>Voor het bouwen van deze robot zijn bouwinstructies verstrekt.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1039D-6E54-4281-99C7-027767F70FCD}"/>
              </a:ext>
            </a:extLst>
          </p:cNvPr>
          <p:cNvGrpSpPr/>
          <p:nvPr/>
        </p:nvGrpSpPr>
        <p:grpSpPr>
          <a:xfrm>
            <a:off x="429977" y="3602040"/>
            <a:ext cx="3427528" cy="2475398"/>
            <a:chOff x="429977" y="3602040"/>
            <a:chExt cx="3427528" cy="2475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F50068-DE59-4D2D-B006-031523DD8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886F67-B018-4966-9F5E-7CE6D95D7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05BB6-F385-4483-A844-579CD81E7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83ECB2-B520-4773-A431-421C219EA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288E19-0DC4-48A5-A1FA-E470107A8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43866C-8556-4D75-B5C8-DEB614E72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297372-6D65-446C-86F9-FB1D808F9DBF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pic>
        <p:nvPicPr>
          <p:cNvPr id="14" name="Picture 13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D4806742-B811-B442-8095-ED14B643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78" y="3602040"/>
            <a:ext cx="3284173" cy="24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B66B-80B6-42BC-A74F-B6C88E94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Droid Bot IV </a:t>
            </a:r>
            <a:r>
              <a:rPr lang="en-US" sz="2000" dirty="0" err="1"/>
              <a:t>Bedradingsgids</a:t>
            </a:r>
            <a:endParaRPr lang="en-US" sz="2000" dirty="0"/>
          </a:p>
        </p:txBody>
      </p:sp>
      <p:pic>
        <p:nvPicPr>
          <p:cNvPr id="7" name="Content Placeholder 6" descr="A picture containing truck, car, white, street&#10;&#10;Description automatically generated">
            <a:extLst>
              <a:ext uri="{FF2B5EF4-FFF2-40B4-BE49-F238E27FC236}">
                <a16:creationId xmlns:a16="http://schemas.microsoft.com/office/drawing/2014/main" id="{DBDB79DC-E632-4CD8-9B1B-83EDDF25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100" y="1141390"/>
            <a:ext cx="5083175" cy="50831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164B-B189-450C-89DE-FAEAD862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817EC-50A0-41A6-9AF8-3DA2FC1B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9D0E3-6278-4BA9-B62D-E326FC9C0546}"/>
              </a:ext>
            </a:extLst>
          </p:cNvPr>
          <p:cNvSpPr txBox="1"/>
          <p:nvPr/>
        </p:nvSpPr>
        <p:spPr>
          <a:xfrm>
            <a:off x="2429435" y="1262244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/>
              <a:t>: </a:t>
            </a:r>
            <a:r>
              <a:rPr lang="en-US" sz="1400" dirty="0" err="1"/>
              <a:t>Middelgrote</a:t>
            </a:r>
            <a:r>
              <a:rPr lang="en-US" sz="1400" dirty="0"/>
              <a:t> motor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21F21-FB55-43B3-AD15-31FDC9D078B1}"/>
              </a:ext>
            </a:extLst>
          </p:cNvPr>
          <p:cNvSpPr txBox="1"/>
          <p:nvPr/>
        </p:nvSpPr>
        <p:spPr>
          <a:xfrm>
            <a:off x="2429435" y="5716610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dirty="0"/>
              <a:t>: </a:t>
            </a:r>
            <a:r>
              <a:rPr lang="en-US" sz="1400" dirty="0" err="1"/>
              <a:t>Middelgrote</a:t>
            </a:r>
            <a:r>
              <a:rPr lang="en-US" sz="1400" dirty="0"/>
              <a:t> motor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661E5-626A-409E-997A-3CAA606294AD}"/>
              </a:ext>
            </a:extLst>
          </p:cNvPr>
          <p:cNvSpPr txBox="1"/>
          <p:nvPr/>
        </p:nvSpPr>
        <p:spPr>
          <a:xfrm>
            <a:off x="6305366" y="1957187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: </a:t>
            </a:r>
            <a:r>
              <a:rPr lang="en-US" sz="1400" dirty="0" err="1"/>
              <a:t>Kleursensor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C0DF0-FBDD-4472-9B70-FBAF515892D9}"/>
              </a:ext>
            </a:extLst>
          </p:cNvPr>
          <p:cNvSpPr txBox="1"/>
          <p:nvPr/>
        </p:nvSpPr>
        <p:spPr>
          <a:xfrm>
            <a:off x="6305366" y="3514449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en-US" sz="1400" dirty="0"/>
              <a:t>: Grote motor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AE424-55C6-4C23-A66B-F19BA3402B7D}"/>
              </a:ext>
            </a:extLst>
          </p:cNvPr>
          <p:cNvSpPr txBox="1"/>
          <p:nvPr/>
        </p:nvSpPr>
        <p:spPr>
          <a:xfrm>
            <a:off x="4428146" y="1278021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</a:t>
            </a:r>
            <a:r>
              <a:rPr lang="en-US" sz="1400" dirty="0"/>
              <a:t>: </a:t>
            </a:r>
            <a:r>
              <a:rPr lang="en-US" sz="1400" dirty="0" err="1"/>
              <a:t>Krachtsensor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5A74B-B81F-47BF-AED4-6DA52DA7D7A1}"/>
              </a:ext>
            </a:extLst>
          </p:cNvPr>
          <p:cNvSpPr txBox="1"/>
          <p:nvPr/>
        </p:nvSpPr>
        <p:spPr>
          <a:xfrm>
            <a:off x="4422776" y="5716610"/>
            <a:ext cx="19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:  </a:t>
            </a:r>
            <a:r>
              <a:rPr lang="en-US" sz="1400" dirty="0" err="1"/>
              <a:t>Afstandssensor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22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1B85-316D-40F8-B2FD-C66EF2A7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Geavanceerde</a:t>
            </a:r>
            <a:r>
              <a:rPr lang="en-US" dirty="0"/>
              <a:t> </a:t>
            </a:r>
            <a:r>
              <a:rPr lang="en-US" dirty="0" err="1"/>
              <a:t>rijbasis</a:t>
            </a:r>
            <a:r>
              <a:rPr lang="en-US" dirty="0"/>
              <a:t> (ADB)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9C28-BE65-45C2-B4B0-BC26D4D1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068834" cy="508260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U kunt ook gebruik maken van de Advanced </a:t>
            </a:r>
            <a:r>
              <a:rPr lang="nl-NL" dirty="0" err="1"/>
              <a:t>Driving</a:t>
            </a:r>
            <a:r>
              <a:rPr lang="nl-NL" dirty="0"/>
              <a:t> Base (ADB).</a:t>
            </a:r>
            <a:r>
              <a:rPr lang="en-US" dirty="0"/>
              <a:t> </a:t>
            </a:r>
          </a:p>
          <a:p>
            <a:r>
              <a:rPr lang="nl-NL" dirty="0"/>
              <a:t>Hiervoor zijn zowel de SPIKE Prime Set (45678) als de SPIKE Prime Expansion Set (45680) nodig.</a:t>
            </a:r>
            <a:endParaRPr lang="en-US" dirty="0"/>
          </a:p>
          <a:p>
            <a:r>
              <a:rPr lang="nl-NL" dirty="0"/>
              <a:t>Instructies om dit model te bouwen zijn beschikbaar in de SPIKE Prime en software online:</a:t>
            </a:r>
            <a:r>
              <a:rPr lang="en-US" sz="1200" dirty="0">
                <a:hlinkClick r:id="rId2"/>
              </a:rPr>
              <a:t>https://education.lego.com/en-us/lessons/prime-competition-ready/assembling-an-advanced-driving-base</a:t>
            </a:r>
            <a:endParaRPr lang="en-US" sz="1200" dirty="0"/>
          </a:p>
          <a:p>
            <a:r>
              <a:rPr lang="nl-NL" dirty="0"/>
              <a:t>Let op hoe de basispoorten zijn geconfigureerd in het diagram aan de rechterkant. Omdat niet alle sensoren kunnen worden aangesloten op de Hub, moet u de poorten loskoppelen zodat u de afstands- en krachtsensoren kunt toevoegen die in onze lessen worden gebruikt.</a:t>
            </a:r>
          </a:p>
          <a:p>
            <a:r>
              <a:rPr lang="nl-NL" dirty="0"/>
              <a:t>De kleursensoren op ADB zijn ook niet optimaal gepositioneerd voor gebruik in de kleurmodus (zie volgende slide).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72063-2ECC-40B7-BDDE-09490688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85AB1-BBA9-4704-B979-EA1B758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7D49A-3B76-4F9B-8793-399AD696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47" y="1254796"/>
            <a:ext cx="3397684" cy="2566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62A3-019A-4B98-85FF-B541D215CE17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</p:spTree>
    <p:extLst>
      <p:ext uri="{BB962C8B-B14F-4D97-AF65-F5344CB8AC3E}">
        <p14:creationId xmlns:p14="http://schemas.microsoft.com/office/powerpoint/2010/main" val="28147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OPMERKING: </a:t>
            </a:r>
            <a:r>
              <a:rPr lang="en-US" dirty="0" err="1"/>
              <a:t>Kleursensorpositie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/>
          <a:lstStyle/>
          <a:p>
            <a:r>
              <a:rPr lang="nl-NL" dirty="0"/>
              <a:t>Als u de kleursensor in de kleurmodus wilt gebruiken om een lijn of lijn te vinden die volgt met de Advanced </a:t>
            </a:r>
            <a:r>
              <a:rPr lang="nl-NL" dirty="0" err="1"/>
              <a:t>Driving</a:t>
            </a:r>
            <a:r>
              <a:rPr lang="nl-NL" dirty="0"/>
              <a:t> Base (ADB), moet u een wijziging aanbrengen in het ontwerp.</a:t>
            </a:r>
            <a:endParaRPr lang="en-US" dirty="0"/>
          </a:p>
          <a:p>
            <a:r>
              <a:rPr lang="nl-NL" dirty="0"/>
              <a:t>De standaardlocatie voor de kleursensor is te laag volgens de SPIKE Prime Specificaties. Zwart leest niet correct in de kleurmodus met behulp van elektrische tapelijnen of een FIRST LEGO League uitdagingsmat.</a:t>
            </a:r>
            <a:endParaRPr lang="en-US" dirty="0"/>
          </a:p>
          <a:p>
            <a:r>
              <a:rPr lang="nl-NL" i="1" dirty="0"/>
              <a:t>De kleursensor op ADB is gemonteerd op ongeveer 8 mm van de grond, maar de optimale afstand voor het monteren van de sensor volgens de specificaties is 16 mm.</a:t>
            </a:r>
            <a:endParaRPr lang="en-US" i="1" dirty="0"/>
          </a:p>
          <a:p>
            <a:r>
              <a:rPr lang="nl-NL" dirty="0"/>
              <a:t>De oplossing is om de kleursensor te verhogen. Instructies vindt u op deze website.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201201" y="3892888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603537" y="2655400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676690" y="2950901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16mm</a:t>
            </a:r>
          </a:p>
          <a:p>
            <a:r>
              <a:rPr lang="en-US" sz="1600" dirty="0"/>
              <a:t>2M (2 LEGO 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97" y="1144764"/>
            <a:ext cx="2197339" cy="1648004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0B10D116-5244-4CB5-BBD9-B9CEAED8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46" b="22594"/>
          <a:stretch/>
        </p:blipFill>
        <p:spPr>
          <a:xfrm>
            <a:off x="6023415" y="4438743"/>
            <a:ext cx="2876177" cy="1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nl-NL" sz="1600" dirty="0"/>
              <a:t>Deze les is gemaakt door </a:t>
            </a:r>
            <a:r>
              <a:rPr lang="nl-NL" sz="1600" dirty="0" err="1"/>
              <a:t>Sanjay</a:t>
            </a:r>
            <a:r>
              <a:rPr lang="nl-NL" sz="1600" dirty="0"/>
              <a:t> </a:t>
            </a:r>
            <a:r>
              <a:rPr lang="nl-NL" sz="1600" dirty="0" err="1"/>
              <a:t>Seshan</a:t>
            </a:r>
            <a:r>
              <a:rPr lang="nl-NL" sz="1600" dirty="0"/>
              <a:t> en </a:t>
            </a:r>
            <a:r>
              <a:rPr lang="nl-NL" sz="1600" dirty="0" err="1"/>
              <a:t>Arvind</a:t>
            </a:r>
            <a:r>
              <a:rPr lang="nl-NL" sz="1600" dirty="0"/>
              <a:t> </a:t>
            </a:r>
            <a:r>
              <a:rPr lang="nl-NL" sz="1600" dirty="0" err="1"/>
              <a:t>Seshan</a:t>
            </a:r>
            <a:r>
              <a:rPr lang="nl-NL" sz="1600" dirty="0"/>
              <a:t> voor Prime </a:t>
            </a:r>
            <a:r>
              <a:rPr lang="nl-NL" sz="1600" dirty="0" err="1"/>
              <a:t>Lessons</a:t>
            </a:r>
            <a:endParaRPr lang="nl-NL" sz="1600" dirty="0"/>
          </a:p>
          <a:p>
            <a:r>
              <a:rPr lang="nl-NL" sz="1600" dirty="0">
                <a:effectLst/>
                <a:latin typeface="Arial" panose="020B0604020202020204" pitchFamily="34" charset="0"/>
              </a:rPr>
              <a:t>Deze lessen zijn door Roy Krikke en Henriëtte van Dorp vertaald in het Nederlands</a:t>
            </a:r>
            <a:r>
              <a:rPr lang="nl-NL" sz="1600" dirty="0"/>
              <a:t>
Meer lessen zijn beschikbaar op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229</TotalTime>
  <Words>635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Helvetica Neue</vt:lpstr>
      <vt:lpstr>Wingdings 2</vt:lpstr>
      <vt:lpstr>Dividend</vt:lpstr>
      <vt:lpstr>BOUW EEN ROBOT</vt:lpstr>
      <vt:lpstr>RIJDENDE BASISROBOT</vt:lpstr>
      <vt:lpstr>VOORBEELD ROBOT: Droid Bot IV</vt:lpstr>
      <vt:lpstr>Droid Bot IV Bedradingsgids</vt:lpstr>
      <vt:lpstr>Geavanceerde rijbasis (ADB)</vt:lpstr>
      <vt:lpstr>OPMERKING: Kleursensorpositie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roy</cp:lastModifiedBy>
  <cp:revision>42</cp:revision>
  <dcterms:created xsi:type="dcterms:W3CDTF">2019-12-31T03:18:51Z</dcterms:created>
  <dcterms:modified xsi:type="dcterms:W3CDTF">2023-09-13T19:48:04Z</dcterms:modified>
</cp:coreProperties>
</file>