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773" r:id="rId1"/>
  </p:sldMasterIdLst>
  <p:notesMasterIdLst>
    <p:notesMasterId r:id="rId8"/>
  </p:notesMasterIdLst>
  <p:handoutMasterIdLst>
    <p:handoutMasterId r:id="rId9"/>
  </p:handoutMasterIdLst>
  <p:sldIdLst>
    <p:sldId id="275" r:id="rId2"/>
    <p:sldId id="257" r:id="rId3"/>
    <p:sldId id="276" r:id="rId4"/>
    <p:sldId id="277" r:id="rId5"/>
    <p:sldId id="278" r:id="rId6"/>
    <p:sldId id="268" r:id="rId7"/>
  </p:sldIdLst>
  <p:sldSz cx="9144000" cy="6858000" type="screen4x3"/>
  <p:notesSz cx="6858000" cy="9144000"/>
  <p:defaultTextStyle>
    <a:defPPr>
      <a:defRPr lang="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500"/>
    <a:srgbClr val="0EAE9F"/>
    <a:srgbClr val="13B09B"/>
    <a:srgbClr val="0290F8"/>
    <a:srgbClr val="FE59D0"/>
    <a:srgbClr val="F55455"/>
    <a:srgbClr val="FF9732"/>
    <a:srgbClr val="02B64E"/>
    <a:srgbClr val="1BCFE9"/>
    <a:srgbClr val="FFB3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11"/>
    <p:restoredTop sz="94613"/>
  </p:normalViewPr>
  <p:slideViewPr>
    <p:cSldViewPr snapToGrid="0" snapToObjects="1">
      <p:cViewPr varScale="1">
        <p:scale>
          <a:sx n="141" d="100"/>
          <a:sy n="141" d="100"/>
        </p:scale>
        <p:origin x="80" y="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8040048-1E4D-CD41-AC49-0750EB72586B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0592D1-055B-824F-99E1-F69F9F11B53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91487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8484CF-5098-F24E-8881-583515D5C406}" type="datetimeFigureOut">
              <a:rPr lang="en-US" smtClean="0"/>
              <a:t>9/27/2023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B67714-547E-8A4E-AE1C-9E3378A83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07034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82241" y="2579003"/>
            <a:ext cx="8787652" cy="246858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2754" y="2676578"/>
            <a:ext cx="8584534" cy="1504844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16712" y="4176248"/>
            <a:ext cx="5741894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rgbClr val="0EAE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By Sanjay and Arvind Seshan</a:t>
            </a:r>
          </a:p>
        </p:txBody>
      </p:sp>
      <p:sp>
        <p:nvSpPr>
          <p:cNvPr id="8" name="Subtitle 1">
            <a:extLst>
              <a:ext uri="{FF2B5EF4-FFF2-40B4-BE49-F238E27FC236}">
                <a16:creationId xmlns:a16="http://schemas.microsoft.com/office/drawing/2014/main" id="{227F28FB-346D-45F5-A52C-A1B7DBC13191}"/>
              </a:ext>
            </a:extLst>
          </p:cNvPr>
          <p:cNvSpPr txBox="1">
            <a:spLocks/>
          </p:cNvSpPr>
          <p:nvPr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613C618-BE4E-4AD7-9CD9-0AB9F17BD5D4}"/>
              </a:ext>
            </a:extLst>
          </p:cNvPr>
          <p:cNvSpPr txBox="1"/>
          <p:nvPr/>
        </p:nvSpPr>
        <p:spPr>
          <a:xfrm>
            <a:off x="6331000" y="685891"/>
            <a:ext cx="244011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/>
              <a:t>By the Makers of EV3Lessons</a:t>
            </a:r>
          </a:p>
        </p:txBody>
      </p:sp>
      <p:pic>
        <p:nvPicPr>
          <p:cNvPr id="18" name="Picture 17" descr="A picture containing application&#10;&#10;Description automatically generated">
            <a:extLst>
              <a:ext uri="{FF2B5EF4-FFF2-40B4-BE49-F238E27FC236}">
                <a16:creationId xmlns:a16="http://schemas.microsoft.com/office/drawing/2014/main" id="{69DF8FC2-9ED1-BB44-8E96-5B069F6C64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2649" y="993668"/>
            <a:ext cx="1158461" cy="1158461"/>
          </a:xfrm>
          <a:prstGeom prst="rect">
            <a:avLst/>
          </a:prstGeom>
        </p:spPr>
      </p:pic>
      <p:pic>
        <p:nvPicPr>
          <p:cNvPr id="19" name="Picture 18" descr="Shape, square&#10;&#10;Description automatically generated">
            <a:extLst>
              <a:ext uri="{FF2B5EF4-FFF2-40B4-BE49-F238E27FC236}">
                <a16:creationId xmlns:a16="http://schemas.microsoft.com/office/drawing/2014/main" id="{2D46D815-081F-064A-AFA6-098A6E7A3D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99647" y="993669"/>
            <a:ext cx="1158461" cy="1158461"/>
          </a:xfrm>
          <a:prstGeom prst="rect">
            <a:avLst/>
          </a:prstGeom>
        </p:spPr>
      </p:pic>
      <p:sp>
        <p:nvSpPr>
          <p:cNvPr id="9" name="Subtitle 1">
            <a:extLst>
              <a:ext uri="{FF2B5EF4-FFF2-40B4-BE49-F238E27FC236}">
                <a16:creationId xmlns:a16="http://schemas.microsoft.com/office/drawing/2014/main" id="{49B5C5E9-9AF0-F241-AF01-EF95063F33A5}"/>
              </a:ext>
            </a:extLst>
          </p:cNvPr>
          <p:cNvSpPr txBox="1">
            <a:spLocks/>
          </p:cNvSpPr>
          <p:nvPr userDrawn="1"/>
        </p:nvSpPr>
        <p:spPr>
          <a:xfrm>
            <a:off x="4808377" y="357846"/>
            <a:ext cx="4161516" cy="50948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None/>
            </a:pPr>
            <a:r>
              <a:rPr lang="en-US" sz="3200" dirty="0"/>
              <a:t>PRIME LESSONS</a:t>
            </a:r>
          </a:p>
        </p:txBody>
      </p:sp>
    </p:spTree>
    <p:extLst>
      <p:ext uri="{BB962C8B-B14F-4D97-AF65-F5344CB8AC3E}">
        <p14:creationId xmlns:p14="http://schemas.microsoft.com/office/powerpoint/2010/main" val="7104039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8092" y="599725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0706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6629400" y="599725"/>
            <a:ext cx="2057399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75725"/>
            <a:ext cx="1503123" cy="518307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192" y="675725"/>
            <a:ext cx="5922209" cy="518307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45255" y="5956136"/>
            <a:ext cx="947672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5922209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12256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69876235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030826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9977953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15181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6"/>
            <a:ext cx="8831580" cy="508260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 sz="9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36372" y="631650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D59C872A-C57F-4B1F-AFD0-FDF125C3C485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B03B9F0-3294-2D4E-ACEF-6CFD8210416F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42411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52646" y="5141973"/>
            <a:ext cx="8238707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36573"/>
            <a:ext cx="7989751" cy="1504844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3" y="4541417"/>
            <a:ext cx="7989751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9F621E0-AEE7-4799-81EB-EB99ED60C8DF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B40FAB25-E17C-4189-8846-137BC28A1EB3}"/>
              </a:ext>
            </a:extLst>
          </p:cNvPr>
          <p:cNvSpPr txBox="1">
            <a:spLocks/>
          </p:cNvSpPr>
          <p:nvPr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AB27DCA-B7AB-1B42-AA8F-4C6998C8E9EE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B212C6A8-B678-9E4E-90EF-2D3775B02175}"/>
              </a:ext>
            </a:extLst>
          </p:cNvPr>
          <p:cNvSpPr txBox="1">
            <a:spLocks/>
          </p:cNvSpPr>
          <p:nvPr userDrawn="1"/>
        </p:nvSpPr>
        <p:spPr>
          <a:xfrm>
            <a:off x="175260" y="292975"/>
            <a:ext cx="8746864" cy="7527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2800" b="0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524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00" y="1174924"/>
            <a:ext cx="4185204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7752" y="1177439"/>
            <a:ext cx="4226411" cy="4967864"/>
          </a:xfrm>
        </p:spPr>
        <p:txBody>
          <a:bodyPr>
            <a:normAutofit/>
          </a:bodyPr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593A4B09-24AC-454E-8A0C-D31EDE1255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24EC4D01-901A-4258-A65D-27A4329F0F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BE3A7F9C-E99E-44C1-89A0-A6ED28ADCEF0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Rectangle 14">
            <a:extLst>
              <a:ext uri="{FF2B5EF4-FFF2-40B4-BE49-F238E27FC236}">
                <a16:creationId xmlns:a16="http://schemas.microsoft.com/office/drawing/2014/main" id="{8F86C8F5-3CD8-41C6-A6C4-EF53AE7214CB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389BF07E-558D-420A-943A-465BCC2275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66CA47D-AA67-AF46-8FEB-566A1C0DF825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69B7EFA1-A622-474A-A901-81B4702A2BE0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2897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28003"/>
            <a:ext cx="3593500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2" y="2926051"/>
            <a:ext cx="3899527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69308" y="2228003"/>
            <a:ext cx="3601635" cy="576262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2" y="2926051"/>
            <a:ext cx="3907662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E7E6853-34E8-4052-808F-422B5860D59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EFA1566-CE68-450F-950A-CED460092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234AF7-623B-B74C-B05E-55C449E35CAF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1670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2632993-FC7F-42E0-9D01-6C58965FB8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57B8D68D-165F-4007-99ED-9807B7E8CB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72068E05-BA91-41C0-82CA-8F2AD35C67E8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:a16="http://schemas.microsoft.com/office/drawing/2014/main" id="{B2971BF8-D77B-4814-931D-48F5EB38C3C1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37D59584-71E8-443A-AF13-6C99AD608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74649581-A2A2-AA40-9328-3037C44C2790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1" name="Rectangle 10">
            <a:extLst>
              <a:ext uri="{FF2B5EF4-FFF2-40B4-BE49-F238E27FC236}">
                <a16:creationId xmlns:a16="http://schemas.microsoft.com/office/drawing/2014/main" id="{6B437005-2BA6-C645-9A51-F8134AE68704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263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DE18750-3B08-429F-A276-D977DF7F7295}"/>
              </a:ext>
            </a:extLst>
          </p:cNvPr>
          <p:cNvSpPr>
            <a:spLocks noChangeAspect="1"/>
          </p:cNvSpPr>
          <p:nvPr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9B12976-4243-42C3-AD82-864781743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260" y="292975"/>
            <a:ext cx="8746864" cy="752706"/>
          </a:xfrm>
        </p:spPr>
        <p:txBody>
          <a:bodyPr anchor="t"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B5BF95A-3885-4491-876B-4C99D444A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A625C0E0-87AD-4A9A-8CC2-D51E549C54A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57F6DEB-B3FE-4632-A871-23BAA7FEA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266485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863A2B1-9F6A-8944-B63D-EE2969475ED7}"/>
              </a:ext>
            </a:extLst>
          </p:cNvPr>
          <p:cNvSpPr>
            <a:spLocks noChangeAspect="1"/>
          </p:cNvSpPr>
          <p:nvPr userDrawn="1"/>
        </p:nvSpPr>
        <p:spPr>
          <a:xfrm>
            <a:off x="142200" y="249101"/>
            <a:ext cx="8831579" cy="84045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3EBB5139-D1B6-3347-8D15-ACB1E890E66B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40329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52646" y="5141973"/>
            <a:ext cx="8238707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352" y="5262296"/>
            <a:ext cx="353662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6399" y="601200"/>
            <a:ext cx="824040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5617" y="5262295"/>
            <a:ext cx="426532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Copyright © 2020 Prime Lessons (primelessons.org) CC-BY-NC-SA.  (Last edit: 1/9/2020)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48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4693389"/>
            <a:ext cx="7989752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8093" y="599725"/>
            <a:ext cx="8238706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6"/>
            <a:ext cx="7989752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59327" y="5956136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2" y="5951810"/>
            <a:ext cx="4870585" cy="3651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00476" y="5956136"/>
            <a:ext cx="770468" cy="365125"/>
          </a:xfrm>
          <a:prstGeom prst="rect">
            <a:avLst/>
          </a:prstGeom>
        </p:spPr>
        <p:txBody>
          <a:bodyPr/>
          <a:lstStyle/>
          <a:p>
            <a:fld id="{BBD74847-7BE4-4E4D-8159-51DF7B93C6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9956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3289" y="270616"/>
            <a:ext cx="8834991" cy="697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3289" y="1059264"/>
            <a:ext cx="8834991" cy="4823824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43290" y="111873"/>
            <a:ext cx="2926080" cy="108000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052201" y="111873"/>
            <a:ext cx="2926080" cy="108000"/>
          </a:xfrm>
          <a:prstGeom prst="rect">
            <a:avLst/>
          </a:prstGeom>
          <a:solidFill>
            <a:srgbClr val="0EAE9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3097745" y="111873"/>
            <a:ext cx="2926080" cy="108000"/>
          </a:xfrm>
          <a:prstGeom prst="rect">
            <a:avLst/>
          </a:prstGeom>
          <a:solidFill>
            <a:srgbClr val="FFD5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9010EC07-0A4A-4C6A-950D-55707B6C7FA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88409" y="6266485"/>
            <a:ext cx="7599835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r>
              <a:rPr lang="en-US"/>
              <a:t>Copyright © 2020 Prime Lessons (primelessons.org) CC-BY-NC-SA.  (Last edit: 1/9/2020)</a:t>
            </a:r>
            <a:endParaRPr lang="en-US" dirty="0"/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C4CC031-9FAD-457B-A616-9F45DA2DE9A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236372" y="6280641"/>
            <a:ext cx="770468" cy="365125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</a:lstStyle>
          <a:p>
            <a:fld id="{BBD74847-7BE4-4E4D-8159-51DF7B93C616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6AF90A68-628C-4E8F-BCF5-404070DD47EC}"/>
              </a:ext>
            </a:extLst>
          </p:cNvPr>
          <p:cNvCxnSpPr/>
          <p:nvPr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DF13CE44-623D-C648-9123-CAED88BC763A}"/>
              </a:ext>
            </a:extLst>
          </p:cNvPr>
          <p:cNvCxnSpPr/>
          <p:nvPr userDrawn="1"/>
        </p:nvCxnSpPr>
        <p:spPr>
          <a:xfrm>
            <a:off x="175260" y="6316935"/>
            <a:ext cx="88315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18278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  <p:sldLayoutId id="2147483765" r:id="rId12"/>
    <p:sldLayoutId id="2147483766" r:id="rId13"/>
    <p:sldLayoutId id="2147483767" r:id="rId14"/>
    <p:sldLayoutId id="2147483768" r:id="rId15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charset="2"/>
        <a:buChar char="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creativecommons.org/licenses/by-nc-sa/4.0/" TargetMode="External"/><Relationship Id="rId2" Type="http://schemas.openxmlformats.org/officeDocument/2006/relationships/hyperlink" Target="http://www.primelessons.org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6BC3E9-07DB-4552-A942-72E53C7F1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" dirty="0"/>
              <a:t>Commentaarcode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11BF9D1-6614-46BD-A5B9-F242E4ED391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nl" dirty="0"/>
              <a:t>DOOR SANJAY EN ARVIND SESHAN</a:t>
            </a:r>
          </a:p>
          <a:p>
            <a:r>
              <a:rPr lang="nl-NL" dirty="0">
                <a:solidFill>
                  <a:schemeClr val="tx1"/>
                </a:solidFill>
              </a:rPr>
              <a:t>Vertaald roy </a:t>
            </a:r>
            <a:r>
              <a:rPr lang="nl-NL" dirty="0" err="1">
                <a:solidFill>
                  <a:schemeClr val="tx1"/>
                </a:solidFill>
              </a:rPr>
              <a:t>krikke</a:t>
            </a:r>
            <a:r>
              <a:rPr lang="nl-NL" dirty="0">
                <a:solidFill>
                  <a:schemeClr val="tx1"/>
                </a:solidFill>
              </a:rPr>
              <a:t> en </a:t>
            </a:r>
            <a:r>
              <a:rPr lang="nl-NL" dirty="0" err="1">
                <a:solidFill>
                  <a:schemeClr val="tx1"/>
                </a:solidFill>
              </a:rPr>
              <a:t>henriëtte</a:t>
            </a:r>
            <a:r>
              <a:rPr lang="nl-NL" dirty="0">
                <a:solidFill>
                  <a:schemeClr val="tx1"/>
                </a:solidFill>
              </a:rPr>
              <a:t> van dorp</a:t>
            </a:r>
          </a:p>
        </p:txBody>
      </p:sp>
    </p:spTree>
    <p:extLst>
      <p:ext uri="{BB962C8B-B14F-4D97-AF65-F5344CB8AC3E}">
        <p14:creationId xmlns:p14="http://schemas.microsoft.com/office/powerpoint/2010/main" val="4091814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Lesdoelstellingen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5088" y="1140007"/>
            <a:ext cx="8831580" cy="2409220"/>
          </a:xfrm>
        </p:spPr>
        <p:txBody>
          <a:bodyPr/>
          <a:lstStyle/>
          <a:p>
            <a:r>
              <a:rPr lang="nl" dirty="0"/>
              <a:t>Leer hoe u commentaarcode kunt plaatsen</a:t>
            </a:r>
          </a:p>
          <a:p>
            <a:r>
              <a:rPr lang="nl" dirty="0"/>
              <a:t>Leer het belang van commentaarcode</a:t>
            </a:r>
          </a:p>
          <a:p>
            <a:r>
              <a:rPr lang="nl" dirty="0"/>
              <a:t>Ontdek wat nuttige opmerkingen zijn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1/9/2020)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64AAE4-28AB-4B08-8A92-91AD24C92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0853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1AC188-0189-4088-9777-3E94EAF7E0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Waarom moeite doen met commentaar?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6B323-521F-47E4-95DD-28A8676B96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" dirty="0"/>
              <a:t>Opmerkingen in de code helpen de auteur van de code te onthouden wat hij probeerde te bereiken.</a:t>
            </a:r>
          </a:p>
          <a:p>
            <a:r>
              <a:rPr lang="nl" dirty="0"/>
              <a:t>U kunt ze gebruiken om de doelen of pseudocode voor de code vast te leggen.</a:t>
            </a:r>
          </a:p>
          <a:p>
            <a:r>
              <a:rPr lang="nl" dirty="0"/>
              <a:t>Het maakt het gemakkelijker om te debuggen</a:t>
            </a:r>
          </a:p>
          <a:p>
            <a:r>
              <a:rPr lang="nl" dirty="0"/>
              <a:t>Je zou het kunnen gebruiken om aantekeningen te maken over waarden</a:t>
            </a:r>
          </a:p>
          <a:p>
            <a:r>
              <a:rPr lang="nl" dirty="0"/>
              <a:t>Wat nog belangrijker is, is dat opmerkingen iemand anders dan de auteur van de code in staat stellen het programma te begrijpen.</a:t>
            </a:r>
          </a:p>
          <a:p>
            <a:r>
              <a:rPr lang="nl" dirty="0"/>
              <a:t>Maak er een gewoonte van om commentaar aan uw code toe te voegen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13F7C3A-8F2B-4421-93EA-3685E90591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3</a:t>
            </a:fld>
            <a:endParaRPr lang="en-US"/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F4FF5F3A-4372-0165-1005-54C0349DA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1/9/2020)</a:t>
            </a:r>
          </a:p>
        </p:txBody>
      </p:sp>
    </p:spTree>
    <p:extLst>
      <p:ext uri="{BB962C8B-B14F-4D97-AF65-F5344CB8AC3E}">
        <p14:creationId xmlns:p14="http://schemas.microsoft.com/office/powerpoint/2010/main" val="2983117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96228F-CECE-409E-8133-D062373138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Opmerkingen toevoegen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67B98F-9CFD-4797-B433-B4DF2DC1D3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05290"/>
            <a:ext cx="4142592" cy="2441394"/>
          </a:xfrm>
        </p:spPr>
        <p:txBody>
          <a:bodyPr/>
          <a:lstStyle/>
          <a:p>
            <a:r>
              <a:rPr lang="nl" dirty="0"/>
              <a:t>Klik met de rechtermuisknop op een blok om een opmerking toe te voegen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60F1FD-AF1C-4564-8E11-1F9C414CC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4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9228FECB-5CD5-4474-824B-B4ACA97D5F1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2026" y="1797723"/>
            <a:ext cx="2103120" cy="1724069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34EFA1-DFC5-47C9-A60D-A59BEDDDB18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400" y="4346089"/>
            <a:ext cx="3224212" cy="1470424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FCC490A1-A254-4916-96E0-534484AABFD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217440"/>
            <a:ext cx="3664372" cy="3210379"/>
          </a:xfrm>
          <a:prstGeom prst="rect">
            <a:avLst/>
          </a:prstGeom>
          <a:ln w="28575">
            <a:solidFill>
              <a:srgbClr val="FFD500"/>
            </a:solidFill>
          </a:ln>
        </p:spPr>
      </p:pic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C2F7A4F6-A95C-4EF3-83C8-6917AA713680}"/>
              </a:ext>
            </a:extLst>
          </p:cNvPr>
          <p:cNvSpPr txBox="1">
            <a:spLocks/>
          </p:cNvSpPr>
          <p:nvPr/>
        </p:nvSpPr>
        <p:spPr>
          <a:xfrm>
            <a:off x="137160" y="3641010"/>
            <a:ext cx="4142592" cy="705079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dirty="0"/>
              <a:t>Typ uw opmerkingen, wijzig het formaat en verplaats het vak indien nodig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81E4DAC1-4923-48B9-9EC1-25B4F1FDDF27}"/>
              </a:ext>
            </a:extLst>
          </p:cNvPr>
          <p:cNvSpPr txBox="1">
            <a:spLocks/>
          </p:cNvSpPr>
          <p:nvPr/>
        </p:nvSpPr>
        <p:spPr>
          <a:xfrm>
            <a:off x="4846320" y="1140007"/>
            <a:ext cx="4142592" cy="894533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85000" lnSpcReduction="10000"/>
          </a:bodyPr>
          <a:lstStyle>
            <a:lvl1pPr marL="306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30000" indent="-306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00000" indent="-270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24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602000" indent="-2340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9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2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5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charset="2"/>
              <a:buChar char="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800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accent2"/>
              </a:buClr>
              <a:buSzPct val="92000"/>
              <a:buFont typeface="Wingdings 2" panose="05020102010507070707" pitchFamily="18" charset="2"/>
              <a:buChar char=""/>
              <a:defRPr sz="1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l" dirty="0"/>
              <a:t>U kunt ook met de rechtermuisknop ergens op het programmeercanvas klikken om een opmerkingenveld te maken</a:t>
            </a:r>
          </a:p>
        </p:txBody>
      </p:sp>
      <p:sp>
        <p:nvSpPr>
          <p:cNvPr id="11" name="Footer Placeholder 3">
            <a:extLst>
              <a:ext uri="{FF2B5EF4-FFF2-40B4-BE49-F238E27FC236}">
                <a16:creationId xmlns:a16="http://schemas.microsoft.com/office/drawing/2014/main" id="{6F730DFB-69DC-6507-9571-759F45467F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1/9/2020)</a:t>
            </a:r>
          </a:p>
        </p:txBody>
      </p:sp>
    </p:spTree>
    <p:extLst>
      <p:ext uri="{BB962C8B-B14F-4D97-AF65-F5344CB8AC3E}">
        <p14:creationId xmlns:p14="http://schemas.microsoft.com/office/powerpoint/2010/main" val="42063597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4A1B18-D0C3-44A9-82DC-9A3295EDC8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" dirty="0"/>
              <a:t>Wat zijn nuttige opmerkingen?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D3329B-13BD-4934-84C3-9EF3EF812A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088" y="1140006"/>
            <a:ext cx="3849021" cy="5082601"/>
          </a:xfrm>
        </p:spPr>
        <p:txBody>
          <a:bodyPr>
            <a:normAutofit fontScale="92500" lnSpcReduction="10000"/>
          </a:bodyPr>
          <a:lstStyle/>
          <a:p>
            <a:r>
              <a:rPr lang="nl" dirty="0"/>
              <a:t>Zorg ervoor dat opmerkingen tellen: Opmerkingen mogen de inhoud van het blok niet herhalen.</a:t>
            </a:r>
          </a:p>
          <a:p>
            <a:r>
              <a:rPr lang="nl" dirty="0"/>
              <a:t>Opmerkingen kunnen worden gebruikt om de code samen te vatten/de pseudocode die u hebt geschreven te documenteren</a:t>
            </a:r>
          </a:p>
          <a:p>
            <a:r>
              <a:rPr lang="nl" dirty="0"/>
              <a:t>Opmerkingen kunnen worden gebruikt om waarden te documenteren die u in de code uitprobeert</a:t>
            </a:r>
          </a:p>
          <a:p>
            <a:endParaRPr lang="en-US" dirty="0"/>
          </a:p>
          <a:p>
            <a:r>
              <a:rPr lang="nl" dirty="0"/>
              <a:t>Opmerking: in onze lessen gebruiken we niet alleen commentaarblokken omdat dit het voor onze medewerkers moeilijker maakt om te vertalen. In plaats daarvan gebruikten we tekstvakken in PowerPoint.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9DE00A7-1921-42F5-8C96-E084BCA7D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8C2D2E6-ACD1-4878-840E-DF23EF74EE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47516" y="1334572"/>
            <a:ext cx="4974608" cy="4693468"/>
          </a:xfrm>
          <a:prstGeom prst="rect">
            <a:avLst/>
          </a:prstGeom>
        </p:spPr>
      </p:pic>
      <p:sp>
        <p:nvSpPr>
          <p:cNvPr id="7" name="Footer Placeholder 3">
            <a:extLst>
              <a:ext uri="{FF2B5EF4-FFF2-40B4-BE49-F238E27FC236}">
                <a16:creationId xmlns:a16="http://schemas.microsoft.com/office/drawing/2014/main" id="{66A87381-ED6C-F9CF-620A-96E3BC1815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8409" y="6320275"/>
            <a:ext cx="9055591" cy="365125"/>
          </a:xfrm>
        </p:spPr>
        <p:txBody>
          <a:bodyPr/>
          <a:lstStyle/>
          <a:p>
            <a:r>
              <a:rPr lang="nl" dirty="0"/>
              <a:t>Copyright © 2020 Prime Lessons (primelessons.org) CC-BY-NC-SA. (Laatste bewerking: 1/9/2020)</a:t>
            </a:r>
          </a:p>
        </p:txBody>
      </p:sp>
    </p:spTree>
    <p:extLst>
      <p:ext uri="{BB962C8B-B14F-4D97-AF65-F5344CB8AC3E}">
        <p14:creationId xmlns:p14="http://schemas.microsoft.com/office/powerpoint/2010/main" val="37891903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CREDITS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3"/>
            <a:ext cx="8245474" cy="2111017"/>
          </a:xfrm>
        </p:spPr>
        <p:txBody>
          <a:bodyPr>
            <a:normAutofit/>
          </a:bodyPr>
          <a:lstStyle/>
          <a:p>
            <a:r>
              <a:rPr lang="nl-NL" dirty="0"/>
              <a:t>Deze les is gemaakt door </a:t>
            </a:r>
            <a:r>
              <a:rPr lang="nl-NL" dirty="0" err="1"/>
              <a:t>Sanjay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en </a:t>
            </a:r>
            <a:r>
              <a:rPr lang="nl-NL" dirty="0" err="1"/>
              <a:t>Arvind</a:t>
            </a:r>
            <a:r>
              <a:rPr lang="nl-NL" dirty="0"/>
              <a:t> </a:t>
            </a:r>
            <a:r>
              <a:rPr lang="nl-NL" dirty="0" err="1"/>
              <a:t>Seshan</a:t>
            </a:r>
            <a:r>
              <a:rPr lang="nl-NL" dirty="0"/>
              <a:t> voor Prime </a:t>
            </a:r>
            <a:r>
              <a:rPr lang="nl-NL" dirty="0" err="1"/>
              <a:t>Lessons</a:t>
            </a:r>
            <a:endParaRPr lang="nl-NL" dirty="0"/>
          </a:p>
          <a:p>
            <a:r>
              <a:rPr lang="nl-NL" dirty="0"/>
              <a:t>Deze lessen zijn door Roy Krikke en Henriëtte van Dorp vertaald in het Nederlands
Meer lessen zijn beschikbaar op </a:t>
            </a:r>
            <a:r>
              <a:rPr lang="en-US" dirty="0">
                <a:hlinkClick r:id="rId2"/>
              </a:rPr>
              <a:t>www.primelessons.org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Copyright © 2023 Prime Lessons (primelessons.org) CC-BY-NC-SA.  </a:t>
            </a:r>
            <a:r>
              <a:rPr lang="en-US"/>
              <a:t>(Last edit: 05/11/2023)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6739919-47A8-43E0-85A2-F648492C26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D74847-7BE4-4E4D-8159-51DF7B93C616}" type="slidenum">
              <a:rPr lang="en-US" smtClean="0"/>
              <a:t>6</a:t>
            </a:fld>
            <a:endParaRPr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575029" y="5862802"/>
            <a:ext cx="7734052" cy="369332"/>
          </a:xfrm>
          <a:prstGeom prst="rect">
            <a:avLst/>
          </a:prstGeom>
          <a:solidFill>
            <a:srgbClr val="F5F5F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</a:rPr>
              <a:t>                         </a:t>
            </a:r>
            <a:b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This work is licensed under a 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Creative Commons Attribution-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NonCommercial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-</a:t>
            </a:r>
            <a:r>
              <a:rPr kumimoji="0" lang="en-US" altLang="en-US" sz="1200" b="0" i="0" u="none" strike="noStrike" cap="none" normalizeH="0" baseline="0" dirty="0" err="1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ShareAlike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4374B7"/>
                </a:solidFill>
                <a:effectLst/>
                <a:latin typeface="Helvetica Neue"/>
                <a:hlinkClick r:id="rId3"/>
              </a:rPr>
              <a:t> 4.0 International License</a:t>
            </a:r>
            <a:r>
              <a:rPr kumimoji="0" lang="en-US" altLang="en-US" sz="12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Helvetica Neue"/>
              </a:rPr>
              <a:t>.</a:t>
            </a:r>
            <a:r>
              <a:rPr kumimoji="0" lang="en-US" altLang="en-US" sz="105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200" b="0" i="0" u="none" strike="noStrike" cap="none" normalizeH="0" baseline="0" dirty="0">
              <a:ln>
                <a:noFill/>
              </a:ln>
              <a:solidFill>
                <a:srgbClr val="4374B7"/>
              </a:solidFill>
              <a:effectLst/>
              <a:latin typeface="Helvetica Neue"/>
            </a:endParaRPr>
          </a:p>
        </p:txBody>
      </p:sp>
      <p:pic>
        <p:nvPicPr>
          <p:cNvPr id="6" name="Picture 5" descr="Creative Commons License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510" y="5253616"/>
            <a:ext cx="1479091" cy="5210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7067036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00000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owtoUse" id="{7DD8E111-BC3A-4444-A06C-BD4DCB2344B2}" vid="{5D8D2880-D206-C442-A283-BCAB763DE8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primelessons</Template>
  <TotalTime>1012</TotalTime>
  <Words>403</Words>
  <Application>Microsoft Office PowerPoint</Application>
  <PresentationFormat>On-screen Show (4:3)</PresentationFormat>
  <Paragraphs>38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Gill Sans MT</vt:lpstr>
      <vt:lpstr>Helvetica Neue</vt:lpstr>
      <vt:lpstr>Wingdings 2</vt:lpstr>
      <vt:lpstr>Dividend</vt:lpstr>
      <vt:lpstr>Commentaarcode</vt:lpstr>
      <vt:lpstr>Lesdoelstellingen</vt:lpstr>
      <vt:lpstr>Waarom moeite doen met commentaar?</vt:lpstr>
      <vt:lpstr>Opmerkingen toevoegen</vt:lpstr>
      <vt:lpstr>Wat zijn nuttige opmerkingen?</vt:lpstr>
      <vt:lpstr>CREDITS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BEGINNER PROGRAMMING LESSON</dc:title>
  <dc:creator>Srinivasan Seshan</dc:creator>
  <cp:lastModifiedBy>roy</cp:lastModifiedBy>
  <cp:revision>117</cp:revision>
  <dcterms:created xsi:type="dcterms:W3CDTF">2016-07-04T02:35:12Z</dcterms:created>
  <dcterms:modified xsi:type="dcterms:W3CDTF">2023-09-27T14:26:13Z</dcterms:modified>
</cp:coreProperties>
</file>