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6" r:id="rId3"/>
    <p:sldId id="283" r:id="rId4"/>
    <p:sldId id="285" r:id="rId5"/>
    <p:sldId id="288" r:id="rId6"/>
    <p:sldId id="289" r:id="rId7"/>
    <p:sldId id="290" r:id="rId8"/>
    <p:sldId id="291" r:id="rId9"/>
    <p:sldId id="292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ay Seshan" initials="SS" lastIdx="1" clrIdx="0">
    <p:extLst>
      <p:ext uri="{19B8F6BF-5375-455C-9EA6-DF929625EA0E}">
        <p15:presenceInfo xmlns:p15="http://schemas.microsoft.com/office/powerpoint/2012/main" userId="76a5d516ed5965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0EAE9F"/>
    <a:srgbClr val="13B09B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64"/>
    <p:restoredTop sz="94613"/>
  </p:normalViewPr>
  <p:slideViewPr>
    <p:cSldViewPr snapToGrid="0" snapToObjects="1">
      <p:cViewPr varScale="1">
        <p:scale>
          <a:sx n="135" d="100"/>
          <a:sy n="135" d="100"/>
        </p:scale>
        <p:origin x="80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1E4921E5-E39F-C74D-AEF6-6457AA9DE04D}"/>
              </a:ext>
            </a:extLst>
          </p:cNvPr>
          <p:cNvSpPr txBox="1">
            <a:spLocks/>
          </p:cNvSpPr>
          <p:nvPr userDrawn="1"/>
        </p:nvSpPr>
        <p:spPr>
          <a:xfrm>
            <a:off x="6058605" y="357846"/>
            <a:ext cx="2911287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111377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4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36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D6A907-2E4E-BB49-A555-D92D6CD89451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28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538703-6877-8B42-ABB6-B69967492898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A4BC53E-1AC2-4947-AD61-0308D9C02819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5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45C1AF-D940-5549-BE3F-1AEF3040E7EA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B33E8DA-5551-5141-AFDF-73E6DC5B83FC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1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EABDC9-D93A-5047-B2B8-7D8D17062A30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8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FEF37C-D344-E84C-B8C7-A7182E01AA46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F725CC5-46CB-1C49-B2EB-75BDBEBA391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7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A61DBA-B025-CD46-9180-777CB915C242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80800A-0FAB-BF48-B8AD-D48B5A39E7C5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29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12/14/2020)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5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1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57642F-60EB-7145-9749-D58B69C58536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97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ricklink.com/v3/studio/download.pag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OLbxe1C1tmb16furagnSViyj1EAitajc/view" TargetMode="External"/><Relationship Id="rId2" Type="http://schemas.openxmlformats.org/officeDocument/2006/relationships/hyperlink" Target="https://drive.google.com/open?id=17YU4BkiRdbmpHFgSegkDYvc21wq5MSJ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84534" cy="1504844"/>
          </a:xfrm>
        </p:spPr>
        <p:txBody>
          <a:bodyPr>
            <a:normAutofit fontScale="90000"/>
          </a:bodyPr>
          <a:lstStyle/>
          <a:p>
            <a:pPr algn="l" rtl="0"/>
            <a:r>
              <a:rPr lang="nl-NL" dirty="0"/>
              <a:t>EEN SPIKE PRIME- VAN ROBOTUITVINDERONTWERP GEMAAKT IN CAD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712" y="4176248"/>
            <a:ext cx="5741894" cy="756699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DOOR SANJAY EN ARVIND SESHAN</a:t>
            </a:r>
          </a:p>
          <a:p>
            <a:pPr algn="l" rtl="0"/>
            <a:r>
              <a:rPr lang="nl-NL" dirty="0"/>
              <a:t>vertaalde roy </a:t>
            </a:r>
            <a:r>
              <a:rPr lang="nl-NL" dirty="0" err="1"/>
              <a:t>krikke</a:t>
            </a:r>
            <a:r>
              <a:rPr lang="nl-NL" dirty="0"/>
              <a:t> en Henriëtte van dorp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KREDIETEN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2111017"/>
          </a:xfrm>
        </p:spPr>
        <p:txBody>
          <a:bodyPr>
            <a:normAutofit/>
          </a:bodyPr>
          <a:lstStyle/>
          <a:p>
            <a:pPr algn="l" rtl="0"/>
            <a:r>
              <a:rPr lang="nl-NL" dirty="0"/>
              <a:t>Deze les is gemaakt door</a:t>
            </a:r>
            <a:r>
              <a:rPr lang="nl-NL" dirty="0" err="1"/>
              <a:t>Sanjay</a:t>
            </a:r>
            <a:r>
              <a:rPr lang="nl-NL" dirty="0"/>
              <a:t> </a:t>
            </a:r>
            <a:r>
              <a:rPr lang="nl-NL" dirty="0" err="1"/>
              <a:t>Seshan</a:t>
            </a:r>
            <a:r>
              <a:rPr lang="nl-NL" dirty="0"/>
              <a:t>nl</a:t>
            </a:r>
            <a:r>
              <a:rPr lang="nl-NL" dirty="0" err="1"/>
              <a:t>Arvind</a:t>
            </a:r>
            <a:r>
              <a:rPr lang="nl-NL" dirty="0"/>
              <a:t> </a:t>
            </a:r>
            <a:r>
              <a:rPr lang="nl-NL" dirty="0" err="1"/>
              <a:t>Seshan</a:t>
            </a:r>
            <a:r>
              <a:rPr lang="nl-NL" dirty="0"/>
              <a:t>voor Prime</a:t>
            </a:r>
            <a:r>
              <a:rPr lang="nl-NL" dirty="0" err="1"/>
              <a:t>Lessen</a:t>
            </a:r>
            <a:endParaRPr lang="nl-NL" dirty="0"/>
          </a:p>
          <a:p>
            <a:pPr algn="l" rtl="0"/>
            <a:r>
              <a:rPr lang="nl-NL" dirty="0"/>
              <a:t>Deze lessen zijn door Roy Krikke en Henriëtte van Dorp Vertaald in het Engels Meer lessen zijn beschikbaar op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www.primelessons.org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US" dirty="0"/>
              <a:t>Copyright © 2023 Prime Lessons (primelessons.org) CC-BY-NC-SA.</a:t>
            </a:r>
            <a:r>
              <a:rPr lang="en-US"/>
              <a:t>(Laatst gewijzigd: 05/11/2023)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BBD74847-7BE4-4E4D-8159-51DF7B93C616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 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Dit werk is gelicentieerd onder 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Commons-toeschrijving-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Niet-commercieel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DeelGelijk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4.0 Internationale licentie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6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8EB0-F9C5-AB4F-9AD6-0999614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Robot</a:t>
            </a:r>
            <a:r>
              <a:rPr lang="en-US" dirty="0" err="1"/>
              <a:t>ontwerp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8F8AD0-0360-C948-9835-941AA7232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108302" cy="5082601"/>
          </a:xfrm>
        </p:spPr>
        <p:txBody>
          <a:bodyPr>
            <a:normAutofit/>
          </a:bodyPr>
          <a:lstStyle/>
          <a:p>
            <a:pPr algn="l" rtl="0"/>
            <a:r>
              <a:rPr lang="nl-NL" dirty="0"/>
              <a:t>Het kan handig zijn om uw robot vooraf te ontwerpen of uw ontwerp te kunnen documenteren.</a:t>
            </a:r>
            <a:endParaRPr lang="en-US" dirty="0"/>
          </a:p>
          <a:p>
            <a:pPr algn="l" rtl="0"/>
            <a:r>
              <a:rPr lang="nl-NL" dirty="0"/>
              <a:t>U kunt nu een SPIKE Prime robot of </a:t>
            </a:r>
            <a:r>
              <a:rPr lang="en-US" dirty="0"/>
              <a:t>Robot Inventor </a:t>
            </a:r>
            <a:r>
              <a:rPr lang="nl-NL" dirty="0"/>
              <a:t>ontwerpen met </a:t>
            </a:r>
            <a:r>
              <a:rPr lang="nl-NL" dirty="0" err="1"/>
              <a:t>Bricklink’s</a:t>
            </a:r>
            <a:r>
              <a:rPr lang="nl-NL" dirty="0"/>
              <a:t> Studio 2.0</a:t>
            </a:r>
            <a:endParaRPr lang="en-US" dirty="0"/>
          </a:p>
          <a:p>
            <a:pPr algn="l" rtl="0"/>
            <a:r>
              <a:rPr lang="en-US" dirty="0"/>
              <a:t>Met Studio 2.0 kunt u hoogwaardige weergaven van uw robot maken</a:t>
            </a:r>
          </a:p>
          <a:p>
            <a:pPr algn="l" rtl="0"/>
            <a:r>
              <a:rPr lang="en-US" dirty="0"/>
              <a:t>U kunt dezelfde software ook gebruiken om bouwinstructies te genereren</a:t>
            </a:r>
          </a:p>
          <a:p>
            <a:pPr algn="l" rtl="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30102-B120-3D4E-8B7C-17212685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5501686" cy="365125"/>
          </a:xfrm>
        </p:spPr>
        <p:txBody>
          <a:bodyPr/>
          <a:lstStyle/>
          <a:p>
            <a:pPr algn="l" rtl="0"/>
            <a:r>
              <a:rPr lang="en-US" dirty="0"/>
              <a:t>Copyright © 2020 Prime Lessons (primelessons.org) CC-BY-NC-SA. (</a:t>
            </a:r>
            <a:r>
              <a:rPr lang="en-US" dirty="0" err="1"/>
              <a:t>Laatste</a:t>
            </a:r>
            <a:r>
              <a:rPr lang="en-US" dirty="0"/>
              <a:t> </a:t>
            </a:r>
            <a:r>
              <a:rPr lang="en-US" dirty="0" err="1"/>
              <a:t>bewerking</a:t>
            </a:r>
            <a:r>
              <a:rPr lang="en-US" dirty="0"/>
              <a:t>: 14-12-2020)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A29DE-AD26-5346-97E9-5824D580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082CF6-88AC-4A8B-973D-3DD6912204BA}"/>
              </a:ext>
            </a:extLst>
          </p:cNvPr>
          <p:cNvSpPr txBox="1"/>
          <p:nvPr/>
        </p:nvSpPr>
        <p:spPr>
          <a:xfrm>
            <a:off x="4700862" y="1140006"/>
            <a:ext cx="394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/>
              <a:t>Droid Bot IV gemaakt in Studio 2.0</a:t>
            </a:r>
          </a:p>
        </p:txBody>
      </p:sp>
      <p:pic>
        <p:nvPicPr>
          <p:cNvPr id="11" name="Picture 10" descr="A picture containing toy, cake, truck, indoor  Description automatically generated">
            <a:extLst>
              <a:ext uri="{FF2B5EF4-FFF2-40B4-BE49-F238E27FC236}">
                <a16:creationId xmlns:a16="http://schemas.microsoft.com/office/drawing/2014/main" id="{18DAFE5E-1B1F-48DE-A0A7-7F6DCF8DEA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740" y="1297616"/>
            <a:ext cx="5005982" cy="3754487"/>
          </a:xfrm>
          <a:prstGeom prst="rect">
            <a:avLst/>
          </a:prstGeom>
        </p:spPr>
      </p:pic>
      <p:pic>
        <p:nvPicPr>
          <p:cNvPr id="8" name="Picture 7" descr="A screenshot of a computer  Description automatically generated">
            <a:extLst>
              <a:ext uri="{FF2B5EF4-FFF2-40B4-BE49-F238E27FC236}">
                <a16:creationId xmlns:a16="http://schemas.microsoft.com/office/drawing/2014/main" id="{A0E26981-B465-D04D-B811-1641AAB8F5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14553"/>
          <a:stretch/>
        </p:blipFill>
        <p:spPr>
          <a:xfrm>
            <a:off x="403588" y="4656408"/>
            <a:ext cx="6664477" cy="11592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04920B9-459C-8447-BC3D-7D268A34823D}"/>
              </a:ext>
            </a:extLst>
          </p:cNvPr>
          <p:cNvSpPr/>
          <p:nvPr/>
        </p:nvSpPr>
        <p:spPr>
          <a:xfrm>
            <a:off x="4799761" y="4796825"/>
            <a:ext cx="679621" cy="654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DEA40E-CE51-9F45-A1E4-1257C76A7798}"/>
              </a:ext>
            </a:extLst>
          </p:cNvPr>
          <p:cNvSpPr/>
          <p:nvPr/>
        </p:nvSpPr>
        <p:spPr>
          <a:xfrm>
            <a:off x="6226921" y="4796825"/>
            <a:ext cx="679621" cy="654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1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13384-6D82-4AAE-9B99-010B98F0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Stap 1: DOWNLOAD EN INSTALLEER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68918-0E59-4290-B720-4D582D09D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746864" cy="5082601"/>
          </a:xfrm>
        </p:spPr>
        <p:txBody>
          <a:bodyPr/>
          <a:lstStyle/>
          <a:p>
            <a:pPr algn="l" rtl="0"/>
            <a:r>
              <a:rPr lang="en-US" dirty="0">
                <a:hlinkClick r:id="rId2"/>
              </a:rPr>
              <a:t>https://www.bricklink.com/v3/studio/download.page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06A65-44E1-44AE-93C4-99EC6609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5671368" cy="365125"/>
          </a:xfrm>
        </p:spPr>
        <p:txBody>
          <a:bodyPr/>
          <a:lstStyle/>
          <a:p>
            <a:pPr algn="l" rtl="0"/>
            <a:r>
              <a:rPr lang="en-US" dirty="0"/>
              <a:t>Copyright © 2020 Prime Lessons (primelessons.org) CC-BY-NC-SA. (</a:t>
            </a:r>
            <a:r>
              <a:rPr lang="en-US" dirty="0" err="1"/>
              <a:t>Laatste</a:t>
            </a:r>
            <a:r>
              <a:rPr lang="en-US" dirty="0"/>
              <a:t> </a:t>
            </a:r>
            <a:r>
              <a:rPr lang="en-US" dirty="0" err="1"/>
              <a:t>bewerking</a:t>
            </a:r>
            <a:r>
              <a:rPr lang="en-US" dirty="0"/>
              <a:t>: 14-12-2020)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CFA9F-9143-4B0D-82D2-02107729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F6DF72-AF4D-7344-8780-033F72C66E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392" y="2467664"/>
            <a:ext cx="4337308" cy="293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3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1C4EF-4495-9941-9872-BEF3C934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400" dirty="0"/>
              <a:t>STAP 2: Installeer EEN AANGEPASTE ONDERDELENPAKKET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16AD3-C4EE-C242-B993-EA55839AB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Ga naar de </a:t>
            </a:r>
            <a:r>
              <a:rPr lang="en-US" dirty="0" err="1"/>
              <a:t>volgende</a:t>
            </a:r>
            <a:r>
              <a:rPr lang="en-US" dirty="0"/>
              <a:t> folder en download het </a:t>
            </a:r>
            <a:r>
              <a:rPr lang="en-US" dirty="0" err="1"/>
              <a:t>volledige</a:t>
            </a:r>
            <a:r>
              <a:rPr lang="en-US" dirty="0"/>
              <a:t> </a:t>
            </a:r>
            <a:r>
              <a:rPr lang="en-US" dirty="0" err="1"/>
              <a:t>CustomParts</a:t>
            </a:r>
            <a:r>
              <a:rPr lang="en-US" dirty="0"/>
              <a:t> folder </a:t>
            </a:r>
            <a:r>
              <a:rPr lang="en-US" dirty="0" err="1"/>
              <a:t>voor</a:t>
            </a:r>
            <a:r>
              <a:rPr lang="en-US" dirty="0"/>
              <a:t> SPIKE Prime of MINDSTORMS 51515 (gemaakt door </a:t>
            </a:r>
            <a:r>
              <a:rPr lang="en-US" dirty="0" err="1"/>
              <a:t>PhiloHurbain</a:t>
            </a:r>
            <a:r>
              <a:rPr lang="en-US" dirty="0"/>
              <a:t>)</a:t>
            </a:r>
          </a:p>
          <a:p>
            <a:pPr algn="l" rtl="0"/>
            <a:r>
              <a:rPr lang="en-US" dirty="0"/>
              <a:t>Het bevat alle elektronica en de nieuwe LEGO-elementen in de set in beide sets</a:t>
            </a:r>
          </a:p>
          <a:p>
            <a:pPr algn="l" rtl="0"/>
            <a:r>
              <a:rPr lang="en-US" dirty="0">
                <a:hlinkClick r:id="rId2"/>
              </a:rPr>
              <a:t>https://drive.google.com/open?id=17YU4BkiRdbmpHFgSegkDYvc21wq5MSJi</a:t>
            </a:r>
            <a:r>
              <a:rPr lang="en-US" dirty="0"/>
              <a:t>. (SPIKE Prime)</a:t>
            </a:r>
          </a:p>
          <a:p>
            <a:pPr algn="l" rtl="0"/>
            <a:r>
              <a:rPr lang="en-US" dirty="0">
                <a:hlinkClick r:id="rId3"/>
              </a:rPr>
              <a:t>https://drive.google.com/file/d/1OLbxe1C1tmb16furagnSViyj1EAitajc/view</a:t>
            </a:r>
            <a:r>
              <a:rPr lang="en-US" dirty="0"/>
              <a:t>(MINDSTORMS 51515)</a:t>
            </a:r>
          </a:p>
          <a:p>
            <a:pPr algn="l" rtl="0"/>
            <a:r>
              <a:rPr lang="en-US" dirty="0"/>
              <a:t>Pak de inhoud uit en plaats deze in C:\Users\{your username}\AppData\Local\Stud.io </a:t>
            </a:r>
          </a:p>
          <a:p>
            <a:pPr algn="l" rtl="0"/>
            <a:r>
              <a:rPr lang="en-US" dirty="0"/>
              <a:t>Spike Prime- en/of 51515-onderdelen zijn dan beschikbaar in het Custom Parts </a:t>
            </a:r>
            <a:r>
              <a:rPr lang="en-US" dirty="0" err="1"/>
              <a:t>palet</a:t>
            </a:r>
            <a:r>
              <a:rPr lang="en-US" dirty="0"/>
              <a:t> van Studio.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Voor Mac-installaties: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1800" dirty="0"/>
              <a:t>Ga naar je thuismap en klik op Shift + Command + &gt; om verborgen bestanden te bekijken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1800" dirty="0"/>
              <a:t>Ga naar lokaal/delen/</a:t>
            </a:r>
            <a:r>
              <a:rPr lang="en-US" sz="1800" dirty="0" err="1"/>
              <a:t>studio</a:t>
            </a:r>
            <a:r>
              <a:rPr lang="en-US" sz="1800" dirty="0"/>
              <a:t>en pak de hierboven gelinkte deelbestanden uit in die map</a:t>
            </a:r>
          </a:p>
          <a:p>
            <a:pPr algn="l" rtl="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205FE-5F18-BC44-A60C-E78DF4D23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5586527" cy="365125"/>
          </a:xfrm>
        </p:spPr>
        <p:txBody>
          <a:bodyPr/>
          <a:lstStyle/>
          <a:p>
            <a:pPr algn="l" rtl="0"/>
            <a:r>
              <a:rPr lang="en-US" dirty="0"/>
              <a:t>Copyright © 2020 Prime Lessons (primelessons.org) CC-BY-NC-SA. (</a:t>
            </a:r>
            <a:r>
              <a:rPr lang="en-US" dirty="0" err="1"/>
              <a:t>Laatste</a:t>
            </a:r>
            <a:r>
              <a:rPr lang="en-US" dirty="0"/>
              <a:t> </a:t>
            </a:r>
            <a:r>
              <a:rPr lang="en-US" dirty="0" err="1"/>
              <a:t>bewerking</a:t>
            </a:r>
            <a:r>
              <a:rPr lang="en-US" dirty="0"/>
              <a:t>: 14-12-2020)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FB30E-AE32-CF49-A70E-EA7FB9C80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BBD74847-7BE4-4E4D-8159-51DF7B93C6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0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389C-C827-D241-B04F-4D6D925DE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400" dirty="0"/>
              <a:t>STAP 2:  ALTERNATIEVE METHODE (*Heeft enkele bugs)</a:t>
            </a:r>
          </a:p>
        </p:txBody>
      </p:sp>
      <p:pic>
        <p:nvPicPr>
          <p:cNvPr id="7" name="Content Placeholder 6" descr="A screenshot of a cell phone  Description automatically generated">
            <a:extLst>
              <a:ext uri="{FF2B5EF4-FFF2-40B4-BE49-F238E27FC236}">
                <a16:creationId xmlns:a16="http://schemas.microsoft.com/office/drawing/2014/main" id="{C2B9217B-7A2C-B94A-AC95-EA8CAB0B1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90" y="1290856"/>
            <a:ext cx="2584824" cy="304559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16B53-8638-774E-AB49-84742CDB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US"/>
              <a:t>Copyright © 2020 Prime Lessons (primelessons.org) CC-BY-NC-SA. (Laatste bewerking: 14-12-2020)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2DC18-C582-A44D-B820-9A4902A2A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 descr="A screenshot of a cell phone  Description automatically generated">
            <a:extLst>
              <a:ext uri="{FF2B5EF4-FFF2-40B4-BE49-F238E27FC236}">
                <a16:creationId xmlns:a16="http://schemas.microsoft.com/office/drawing/2014/main" id="{E9C882EF-0F68-404D-8105-634833380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045" y="2631388"/>
            <a:ext cx="3131079" cy="2527228"/>
          </a:xfrm>
          <a:prstGeom prst="rect">
            <a:avLst/>
          </a:prstGeom>
        </p:spPr>
      </p:pic>
      <p:pic>
        <p:nvPicPr>
          <p:cNvPr id="13" name="Picture 12" descr="A screenshot of a cell phone  Description automatically generated">
            <a:extLst>
              <a:ext uri="{FF2B5EF4-FFF2-40B4-BE49-F238E27FC236}">
                <a16:creationId xmlns:a16="http://schemas.microsoft.com/office/drawing/2014/main" id="{D0B2BDBA-D837-4946-AD86-4DC0FBC1B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417" y="1290857"/>
            <a:ext cx="3114707" cy="1153973"/>
          </a:xfrm>
          <a:prstGeom prst="rect">
            <a:avLst/>
          </a:prstGeom>
        </p:spPr>
      </p:pic>
      <p:pic>
        <p:nvPicPr>
          <p:cNvPr id="15" name="Picture 14" descr="A screenshot of a cell phone  Description automatically generated">
            <a:extLst>
              <a:ext uri="{FF2B5EF4-FFF2-40B4-BE49-F238E27FC236}">
                <a16:creationId xmlns:a16="http://schemas.microsoft.com/office/drawing/2014/main" id="{FF1F1F93-3558-FC4C-94E9-D76F6ADA3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0965" y="1290857"/>
            <a:ext cx="2688342" cy="304559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C135270-ED08-424F-8DC9-A1D190E72341}"/>
              </a:ext>
            </a:extLst>
          </p:cNvPr>
          <p:cNvSpPr/>
          <p:nvPr/>
        </p:nvSpPr>
        <p:spPr>
          <a:xfrm>
            <a:off x="175260" y="3919810"/>
            <a:ext cx="1221054" cy="428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9348A38-1F87-D348-96FF-E7E7308F29F5}"/>
              </a:ext>
            </a:extLst>
          </p:cNvPr>
          <p:cNvSpPr/>
          <p:nvPr/>
        </p:nvSpPr>
        <p:spPr>
          <a:xfrm>
            <a:off x="2940965" y="3662644"/>
            <a:ext cx="2688342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8C596B4-4643-174B-A4BA-69F47AD29B7E}"/>
              </a:ext>
            </a:extLst>
          </p:cNvPr>
          <p:cNvSpPr/>
          <p:nvPr/>
        </p:nvSpPr>
        <p:spPr>
          <a:xfrm>
            <a:off x="5712772" y="1867843"/>
            <a:ext cx="2688342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5C79DF-041A-744C-BBE8-7B7EE5732CC7}"/>
              </a:ext>
            </a:extLst>
          </p:cNvPr>
          <p:cNvSpPr/>
          <p:nvPr/>
        </p:nvSpPr>
        <p:spPr>
          <a:xfrm>
            <a:off x="6781800" y="3174795"/>
            <a:ext cx="784614" cy="490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584C38-ACC7-D44E-B911-51069EF9CD73}"/>
              </a:ext>
            </a:extLst>
          </p:cNvPr>
          <p:cNvSpPr txBox="1"/>
          <p:nvPr/>
        </p:nvSpPr>
        <p:spPr>
          <a:xfrm>
            <a:off x="137160" y="4501647"/>
            <a:ext cx="5492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1. Selecteer Config in het pull-down menu</a:t>
            </a:r>
          </a:p>
          <a:p>
            <a:pPr algn="l" rtl="0"/>
            <a:r>
              <a:rPr lang="en-US" dirty="0"/>
              <a:t>2. Selecteer in Custom Palettes menu een 3. </a:t>
            </a:r>
            <a:br>
              <a:rPr lang="en-US" dirty="0"/>
            </a:br>
            <a:r>
              <a:rPr lang="en-US" dirty="0" err="1"/>
              <a:t>Manier</a:t>
            </a:r>
            <a:r>
              <a:rPr lang="en-US" dirty="0"/>
              <a:t> om een ​​nieuw palet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r>
              <a:rPr lang="en-US" dirty="0"/>
              <a:t>.</a:t>
            </a:r>
          </a:p>
          <a:p>
            <a:pPr algn="l" rtl="0"/>
            <a:r>
              <a:rPr lang="en-US" dirty="0"/>
              <a:t>4. Selecteer een officiële LEGO-set importeren</a:t>
            </a:r>
          </a:p>
          <a:p>
            <a:pPr algn="l" rtl="0"/>
            <a:r>
              <a:rPr lang="en-US" dirty="0"/>
              <a:t>5. Voer het setnummer in (45678 en 45680</a:t>
            </a:r>
            <a:r>
              <a:rPr lang="en-US" i="1" dirty="0"/>
              <a:t>)</a:t>
            </a:r>
          </a:p>
          <a:p>
            <a:pPr algn="l" rtl="0"/>
            <a:r>
              <a:rPr lang="en-US" dirty="0"/>
              <a:t>6. Importeer de elementen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96BC40-02F6-484F-9955-4A5325FF11E9}"/>
              </a:ext>
            </a:extLst>
          </p:cNvPr>
          <p:cNvSpPr txBox="1"/>
          <p:nvPr/>
        </p:nvSpPr>
        <p:spPr>
          <a:xfrm>
            <a:off x="5032143" y="5304962"/>
            <a:ext cx="3874542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i="1" dirty="0"/>
              <a:t>* Opmerking: vanaf 14 december 2020 kan deze methode de SPIKE Prime-elektronica niet importeren. Hopelijk lost Studio dit op.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F46F38-F861-DA4A-8596-A58184146FDD}"/>
              </a:ext>
            </a:extLst>
          </p:cNvPr>
          <p:cNvSpPr/>
          <p:nvPr/>
        </p:nvSpPr>
        <p:spPr>
          <a:xfrm>
            <a:off x="2947324" y="1278867"/>
            <a:ext cx="1118049" cy="428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F2E41F1-D559-4643-A53F-63CA2FC0C024}"/>
              </a:ext>
            </a:extLst>
          </p:cNvPr>
          <p:cNvSpPr/>
          <p:nvPr/>
        </p:nvSpPr>
        <p:spPr>
          <a:xfrm>
            <a:off x="7965813" y="4747723"/>
            <a:ext cx="1118049" cy="428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3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AE2F-EC46-414B-A26C-A7C844ED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STAP 3: GEBRUIK VAN DE NIEUWE ELEMENTEN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28F63-17E7-D549-B7B5-F7136A24A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600" dirty="0"/>
              <a:t>Selecteer onderdelen uit CUSTOM of gebruik het SET NUMBER/NAME dat u hebt geïmporteerd.</a:t>
            </a:r>
          </a:p>
          <a:p>
            <a:pPr algn="l" rtl="0"/>
            <a:r>
              <a:rPr lang="en-US" sz="1600" dirty="0"/>
              <a:t>De onderdelen uit die collectie verschijnen hieronder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59524-7FB7-B64A-9C72-FF70E21AC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5666655" cy="365125"/>
          </a:xfrm>
        </p:spPr>
        <p:txBody>
          <a:bodyPr/>
          <a:lstStyle/>
          <a:p>
            <a:pPr algn="l" rtl="0"/>
            <a:r>
              <a:rPr lang="en-US" dirty="0"/>
              <a:t>Copyright © 2020 Prime Lessons (primelessons.org) CC-BY-NC-SA. (</a:t>
            </a:r>
            <a:r>
              <a:rPr lang="en-US" dirty="0" err="1"/>
              <a:t>Laatste</a:t>
            </a:r>
            <a:r>
              <a:rPr lang="en-US" dirty="0"/>
              <a:t> </a:t>
            </a:r>
            <a:r>
              <a:rPr lang="en-US" dirty="0" err="1"/>
              <a:t>bewerking</a:t>
            </a:r>
            <a:r>
              <a:rPr lang="en-US" dirty="0"/>
              <a:t>: 14-12-2020)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5DA179-EFE7-4B43-9F51-884F13FF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E12B70-570F-7748-87C1-DED96711C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247" y="2402966"/>
            <a:ext cx="4439421" cy="305687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0EE9A1A-0FE3-8944-8CDE-E65BEE0465DA}"/>
              </a:ext>
            </a:extLst>
          </p:cNvPr>
          <p:cNvSpPr/>
          <p:nvPr/>
        </p:nvSpPr>
        <p:spPr>
          <a:xfrm>
            <a:off x="4547247" y="2402966"/>
            <a:ext cx="834840" cy="2579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9" name="Picture 8" descr="A screenshot of a computer  Description automatically generated">
            <a:extLst>
              <a:ext uri="{FF2B5EF4-FFF2-40B4-BE49-F238E27FC236}">
                <a16:creationId xmlns:a16="http://schemas.microsoft.com/office/drawing/2014/main" id="{A97D8D2E-572A-BA4C-8DFB-EB7D6C167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20" y="2402966"/>
            <a:ext cx="3791748" cy="315176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B51712A-33AF-5F48-AE77-EAB0CD91A6F4}"/>
              </a:ext>
            </a:extLst>
          </p:cNvPr>
          <p:cNvSpPr/>
          <p:nvPr/>
        </p:nvSpPr>
        <p:spPr>
          <a:xfrm>
            <a:off x="208028" y="2584299"/>
            <a:ext cx="613754" cy="2912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FE5051-743A-9D45-9E50-9331F33F4C82}"/>
              </a:ext>
            </a:extLst>
          </p:cNvPr>
          <p:cNvSpPr txBox="1"/>
          <p:nvPr/>
        </p:nvSpPr>
        <p:spPr>
          <a:xfrm>
            <a:off x="286420" y="1981467"/>
            <a:ext cx="16825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Selecteer Aangepast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5E4B61-8D9C-E94A-8EAD-E15A759F82AC}"/>
              </a:ext>
            </a:extLst>
          </p:cNvPr>
          <p:cNvSpPr txBox="1"/>
          <p:nvPr/>
        </p:nvSpPr>
        <p:spPr>
          <a:xfrm>
            <a:off x="4547247" y="1984800"/>
            <a:ext cx="196264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Selecteer Nummer instellen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13E23E-386E-784B-87FC-E85EF9ECEC62}"/>
              </a:ext>
            </a:extLst>
          </p:cNvPr>
          <p:cNvSpPr txBox="1"/>
          <p:nvPr/>
        </p:nvSpPr>
        <p:spPr>
          <a:xfrm>
            <a:off x="286420" y="5721178"/>
            <a:ext cx="863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Je kunt nu SPIKE Prime </a:t>
            </a:r>
            <a:r>
              <a:rPr lang="en-US" dirty="0" err="1"/>
              <a:t>componenten</a:t>
            </a:r>
            <a:r>
              <a:rPr lang="en-US" dirty="0"/>
              <a:t> naar het canvas slepen en ermee bouwen, net als elk ander onderdeel.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D855C6-3613-574C-B142-B09932F2F33A}"/>
              </a:ext>
            </a:extLst>
          </p:cNvPr>
          <p:cNvSpPr/>
          <p:nvPr/>
        </p:nvSpPr>
        <p:spPr>
          <a:xfrm>
            <a:off x="4619183" y="4796825"/>
            <a:ext cx="679621" cy="654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2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2BD1-45D1-8942-A1E4-4C8F5B1A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TIPS VOOR HET GEBRUIK VAN STUDIO 2.0</a:t>
            </a:r>
          </a:p>
        </p:txBody>
      </p:sp>
      <p:pic>
        <p:nvPicPr>
          <p:cNvPr id="17" name="Content Placeholder 16" descr="A screen shot of a computer  Description automatically generated">
            <a:extLst>
              <a:ext uri="{FF2B5EF4-FFF2-40B4-BE49-F238E27FC236}">
                <a16:creationId xmlns:a16="http://schemas.microsoft.com/office/drawing/2014/main" id="{1CD5E305-C150-E749-91E0-FEE07656D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904" y="1260078"/>
            <a:ext cx="5970220" cy="388064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FA9B7-7A53-5149-9F5B-DDB9ADF1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5421558" cy="365125"/>
          </a:xfrm>
        </p:spPr>
        <p:txBody>
          <a:bodyPr/>
          <a:lstStyle/>
          <a:p>
            <a:pPr algn="l" rtl="0"/>
            <a:r>
              <a:rPr lang="en-US" dirty="0"/>
              <a:t>Copyright © 2020 Prime Lessons (primelessons.org) CC-BY-NC-SA. (</a:t>
            </a:r>
            <a:r>
              <a:rPr lang="en-US" dirty="0" err="1"/>
              <a:t>Laatste</a:t>
            </a:r>
            <a:r>
              <a:rPr lang="en-US" dirty="0"/>
              <a:t> </a:t>
            </a:r>
            <a:r>
              <a:rPr lang="en-US" dirty="0" err="1"/>
              <a:t>bewerking</a:t>
            </a:r>
            <a:r>
              <a:rPr lang="en-US" dirty="0"/>
              <a:t>: 14-12-2020)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0123B-F041-2F45-B41B-B77AE376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CB495-7B9F-F047-82E2-F9187077B602}"/>
              </a:ext>
            </a:extLst>
          </p:cNvPr>
          <p:cNvSpPr txBox="1"/>
          <p:nvPr/>
        </p:nvSpPr>
        <p:spPr>
          <a:xfrm>
            <a:off x="125348" y="1143821"/>
            <a:ext cx="280701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err="1"/>
              <a:t>Schakel</a:t>
            </a:r>
            <a:r>
              <a:rPr lang="en-US" sz="1600" b="1" dirty="0"/>
              <a:t> Snap in</a:t>
            </a:r>
            <a:r>
              <a:rPr lang="en-US" sz="1600" dirty="0"/>
              <a:t>– meer zoals LDD en gemakkelijker voor beginners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/>
              <a:t>Importeer veelgebruikte sets</a:t>
            </a:r>
            <a:r>
              <a:rPr lang="en-US" sz="1600" dirty="0"/>
              <a:t>(bijv. EV3 45444 en SPIKE Prime 45678), zodat u over de basisonderdelen beschikt zonder dat u namen en nummers hoeft op te zoeken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err="1"/>
              <a:t>Verander</a:t>
            </a:r>
            <a:r>
              <a:rPr lang="en-US" sz="1600" b="1" dirty="0"/>
              <a:t> </a:t>
            </a:r>
            <a:r>
              <a:rPr lang="en-US" sz="1600" b="1" dirty="0" err="1"/>
              <a:t>kleuren</a:t>
            </a:r>
            <a:r>
              <a:rPr lang="en-US" sz="1600" b="1" dirty="0"/>
              <a:t> </a:t>
            </a:r>
            <a:r>
              <a:rPr lang="en-US" sz="1600" dirty="0" err="1"/>
              <a:t>gebruik</a:t>
            </a:r>
            <a:r>
              <a:rPr lang="en-US" sz="1600" dirty="0"/>
              <a:t> van het kleurenpalet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/>
              <a:t>Voeg gaandeweg stappen toe. </a:t>
            </a:r>
            <a:r>
              <a:rPr lang="en-US" sz="1600" dirty="0"/>
              <a:t>Als u onderdelen in de volgorde toevoegt dan logisch is, is het gemakkelijker om in stappen bouwinstructies te maken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7DCDD8D-B276-B041-B380-B454B7744C51}"/>
              </a:ext>
            </a:extLst>
          </p:cNvPr>
          <p:cNvSpPr/>
          <p:nvPr/>
        </p:nvSpPr>
        <p:spPr>
          <a:xfrm>
            <a:off x="4404445" y="1143821"/>
            <a:ext cx="288494" cy="4572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CFB482-D214-454F-9C75-C96EC4C69EC1}"/>
              </a:ext>
            </a:extLst>
          </p:cNvPr>
          <p:cNvSpPr/>
          <p:nvPr/>
        </p:nvSpPr>
        <p:spPr>
          <a:xfrm>
            <a:off x="2932360" y="1601021"/>
            <a:ext cx="885568" cy="334755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2E8369-857B-674C-BCB1-300AA5C9247E}"/>
              </a:ext>
            </a:extLst>
          </p:cNvPr>
          <p:cNvSpPr/>
          <p:nvPr/>
        </p:nvSpPr>
        <p:spPr>
          <a:xfrm>
            <a:off x="8036556" y="1410862"/>
            <a:ext cx="885568" cy="334755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ED4BA2-54AD-A24C-8265-68199BC2A0C4}"/>
              </a:ext>
            </a:extLst>
          </p:cNvPr>
          <p:cNvSpPr/>
          <p:nvPr/>
        </p:nvSpPr>
        <p:spPr>
          <a:xfrm>
            <a:off x="8031033" y="3227049"/>
            <a:ext cx="529494" cy="20195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5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2BD1-45D1-8942-A1E4-4C8F5B1A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BASISBOUWTIPS</a:t>
            </a:r>
          </a:p>
        </p:txBody>
      </p:sp>
      <p:pic>
        <p:nvPicPr>
          <p:cNvPr id="18" name="Content Placeholder 17" descr="A screen shot of a computer  Description automatically generated">
            <a:extLst>
              <a:ext uri="{FF2B5EF4-FFF2-40B4-BE49-F238E27FC236}">
                <a16:creationId xmlns:a16="http://schemas.microsoft.com/office/drawing/2014/main" id="{AD9F02F0-D1B1-4343-9600-B148E1451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33" y="1718007"/>
            <a:ext cx="5264594" cy="34219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FA9B7-7A53-5149-9F5B-DDB9ADF1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5553533" cy="365125"/>
          </a:xfrm>
        </p:spPr>
        <p:txBody>
          <a:bodyPr/>
          <a:lstStyle/>
          <a:p>
            <a:pPr algn="l" rtl="0"/>
            <a:r>
              <a:rPr lang="en-US" dirty="0"/>
              <a:t>Copyright © 2020 Prime Lessons (primelessons.org) CC-BY-NC-SA. (</a:t>
            </a:r>
            <a:r>
              <a:rPr lang="en-US" dirty="0" err="1"/>
              <a:t>Laatste</a:t>
            </a:r>
            <a:r>
              <a:rPr lang="en-US" dirty="0"/>
              <a:t> </a:t>
            </a:r>
            <a:r>
              <a:rPr lang="en-US" dirty="0" err="1"/>
              <a:t>bewerking</a:t>
            </a:r>
            <a:r>
              <a:rPr lang="en-US" dirty="0"/>
              <a:t>: 14-12-2020)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0123B-F041-2F45-B41B-B77AE376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CB495-7B9F-F047-82E2-F9187077B602}"/>
              </a:ext>
            </a:extLst>
          </p:cNvPr>
          <p:cNvSpPr txBox="1"/>
          <p:nvPr/>
        </p:nvSpPr>
        <p:spPr>
          <a:xfrm>
            <a:off x="88408" y="1166842"/>
            <a:ext cx="3677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Sleep componenten van de linkerkolom naar het canvas.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Om een ​​item te roteren, klikt u op een element (het wordt gemarkeerd) en gebruikt u vervolgens de pijltoetsen om de richting ervan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wijzigen</a:t>
            </a:r>
            <a:endParaRPr lang="en-US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Als u de hoek van een element wilt wijzigen, gebruikt u de </a:t>
            </a:r>
            <a:r>
              <a:rPr lang="en-US" b="1" dirty="0"/>
              <a:t>Hinge tool</a:t>
            </a:r>
            <a:endParaRPr lang="en-US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Als je twee stukken met elkaar wilt verbinden, als je dat </a:t>
            </a:r>
            <a:r>
              <a:rPr lang="en-US" dirty="0" err="1"/>
              <a:t>hebt</a:t>
            </a:r>
            <a:r>
              <a:rPr lang="en-US" dirty="0"/>
              <a:t> </a:t>
            </a:r>
            <a:r>
              <a:rPr lang="en-US" dirty="0" err="1"/>
              <a:t>gedaan</a:t>
            </a:r>
            <a:r>
              <a:rPr lang="en-US" dirty="0"/>
              <a:t> </a:t>
            </a:r>
            <a:r>
              <a:rPr lang="en-US" b="1" dirty="0"/>
              <a:t>Snap tool </a:t>
            </a:r>
            <a:r>
              <a:rPr lang="en-US" dirty="0" err="1"/>
              <a:t>ingeschakeld</a:t>
            </a:r>
            <a:r>
              <a:rPr lang="en-US" dirty="0"/>
              <a:t>, zullen de stukken correct in elkaar passen als je ze dicht bij elkaar brengt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D0C412-FC52-6643-98EF-14BB549F9FAA}"/>
              </a:ext>
            </a:extLst>
          </p:cNvPr>
          <p:cNvSpPr/>
          <p:nvPr/>
        </p:nvSpPr>
        <p:spPr>
          <a:xfrm>
            <a:off x="5037726" y="1596846"/>
            <a:ext cx="288494" cy="4572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4E5AA3-C1CD-C44A-BEE8-F5C319BB9ADD}"/>
              </a:ext>
            </a:extLst>
          </p:cNvPr>
          <p:cNvSpPr/>
          <p:nvPr/>
        </p:nvSpPr>
        <p:spPr>
          <a:xfrm>
            <a:off x="3887954" y="1632620"/>
            <a:ext cx="288494" cy="4572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8BD2D6-C814-6242-878B-EB383CEA2B71}"/>
              </a:ext>
            </a:extLst>
          </p:cNvPr>
          <p:cNvSpPr/>
          <p:nvPr/>
        </p:nvSpPr>
        <p:spPr>
          <a:xfrm>
            <a:off x="3740468" y="3147968"/>
            <a:ext cx="745307" cy="206228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5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2BD1-45D1-8942-A1E4-4C8F5B1A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BASISBOUWINSTRUCTIES MAKEN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FA9B7-7A53-5149-9F5B-DDB9ADF1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5511113" cy="365125"/>
          </a:xfrm>
        </p:spPr>
        <p:txBody>
          <a:bodyPr/>
          <a:lstStyle/>
          <a:p>
            <a:pPr algn="l" rtl="0"/>
            <a:r>
              <a:rPr lang="en-US" dirty="0"/>
              <a:t>Copyright © 2020 Prime Lessons (primelessons.org) CC-BY-NC-SA. (</a:t>
            </a:r>
            <a:r>
              <a:rPr lang="en-US" dirty="0" err="1"/>
              <a:t>Laatste</a:t>
            </a:r>
            <a:r>
              <a:rPr lang="en-US" dirty="0"/>
              <a:t> </a:t>
            </a:r>
            <a:r>
              <a:rPr lang="en-US" dirty="0" err="1"/>
              <a:t>bewerking</a:t>
            </a:r>
            <a:r>
              <a:rPr lang="en-US" dirty="0"/>
              <a:t>: 14-12-2020)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0123B-F041-2F45-B41B-B77AE376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BBD74847-7BE4-4E4D-8159-51DF7B93C616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CB495-7B9F-F047-82E2-F9187077B602}"/>
              </a:ext>
            </a:extLst>
          </p:cNvPr>
          <p:cNvSpPr txBox="1"/>
          <p:nvPr/>
        </p:nvSpPr>
        <p:spPr>
          <a:xfrm>
            <a:off x="88409" y="1267722"/>
            <a:ext cx="4601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Terwijl u elementen toevoegt, worden ze toegevoegd aan stap 1 in de rechterkolom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Voeg nieuwe stappen toe en verplaats elementen zoals je nodig hebt met je muis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Als u Step View selecteert, ziet u elke keer dat u op een stapnummer klikt, alleen de nieuwe elementen van die stap</a:t>
            </a:r>
          </a:p>
          <a:p>
            <a:pPr algn="l" rtl="0"/>
            <a:endParaRPr lang="en-US" dirty="0"/>
          </a:p>
        </p:txBody>
      </p:sp>
      <p:pic>
        <p:nvPicPr>
          <p:cNvPr id="10" name="Picture 9" descr="A screenshot of a computer  Description automatically generated">
            <a:extLst>
              <a:ext uri="{FF2B5EF4-FFF2-40B4-BE49-F238E27FC236}">
                <a16:creationId xmlns:a16="http://schemas.microsoft.com/office/drawing/2014/main" id="{1C5962E2-EBD6-4849-AE5F-1A556B95FE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14553"/>
          <a:stretch/>
        </p:blipFill>
        <p:spPr>
          <a:xfrm>
            <a:off x="398733" y="4398104"/>
            <a:ext cx="3715721" cy="64633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0EA1504-4FEB-964E-8DB7-7C962BD266D7}"/>
              </a:ext>
            </a:extLst>
          </p:cNvPr>
          <p:cNvSpPr/>
          <p:nvPr/>
        </p:nvSpPr>
        <p:spPr>
          <a:xfrm>
            <a:off x="3521684" y="4286877"/>
            <a:ext cx="679621" cy="654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A8BF4-48F3-E54D-B563-88DB1E1A4F5C}"/>
              </a:ext>
            </a:extLst>
          </p:cNvPr>
          <p:cNvSpPr txBox="1"/>
          <p:nvPr/>
        </p:nvSpPr>
        <p:spPr>
          <a:xfrm>
            <a:off x="175260" y="3557295"/>
            <a:ext cx="8379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Zodra alle elementen in Stappen zijn geplaatst, kunt u op Instructies in de bovenste balk klikken om de daadwerkelijke stappen op te maken </a:t>
            </a:r>
            <a:r>
              <a:rPr lang="en-US" dirty="0" err="1"/>
              <a:t>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een</a:t>
            </a:r>
            <a:r>
              <a:rPr lang="en-US" dirty="0"/>
              <a:t> PDF te genereren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3D3462-ABF5-494F-8AE0-9EA9AA4CFE7F}"/>
              </a:ext>
            </a:extLst>
          </p:cNvPr>
          <p:cNvSpPr txBox="1"/>
          <p:nvPr/>
        </p:nvSpPr>
        <p:spPr>
          <a:xfrm>
            <a:off x="88409" y="5022195"/>
            <a:ext cx="6175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nl-NL" dirty="0"/>
              <a:t>Als u kleinere </a:t>
            </a:r>
            <a:r>
              <a:rPr lang="nl-NL" dirty="0" err="1"/>
              <a:t>submodellen</a:t>
            </a:r>
            <a:r>
              <a:rPr lang="nl-NL" dirty="0"/>
              <a:t> binnen het grotere model wilt maken, markeer dan alle gewenste onderdelen in het </a:t>
            </a:r>
            <a:r>
              <a:rPr lang="nl-NL" dirty="0" err="1"/>
              <a:t>submodel</a:t>
            </a:r>
            <a:r>
              <a:rPr lang="nl-NL" dirty="0"/>
              <a:t> en klik met de rechtermuisknop om “</a:t>
            </a:r>
            <a:r>
              <a:rPr lang="nl-NL" dirty="0" err="1"/>
              <a:t>submodel</a:t>
            </a:r>
            <a:r>
              <a:rPr lang="nl-NL" dirty="0"/>
              <a:t>” te kiezen. U kunt nu alleen stappen voor dit </a:t>
            </a:r>
            <a:r>
              <a:rPr lang="nl-NL" dirty="0" err="1"/>
              <a:t>submodel</a:t>
            </a:r>
            <a:r>
              <a:rPr lang="nl-NL" dirty="0"/>
              <a:t> maken.</a:t>
            </a:r>
            <a:endParaRPr lang="en-US" dirty="0"/>
          </a:p>
        </p:txBody>
      </p:sp>
      <p:pic>
        <p:nvPicPr>
          <p:cNvPr id="18" name="Picture 17" descr="A picture containing purple, pink, computer, sitting  Description automatically generated">
            <a:extLst>
              <a:ext uri="{FF2B5EF4-FFF2-40B4-BE49-F238E27FC236}">
                <a16:creationId xmlns:a16="http://schemas.microsoft.com/office/drawing/2014/main" id="{F3C2EC58-F7AF-F045-BC00-625BD7E5F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106" y="3935213"/>
            <a:ext cx="2104328" cy="221844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9E546B-FCA6-F74B-8605-6394C051CD0D}"/>
              </a:ext>
            </a:extLst>
          </p:cNvPr>
          <p:cNvSpPr/>
          <p:nvPr/>
        </p:nvSpPr>
        <p:spPr>
          <a:xfrm>
            <a:off x="7014291" y="5019476"/>
            <a:ext cx="740096" cy="14804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20" name="Picture 19" descr="A close up of electronics  Description automatically generated">
            <a:extLst>
              <a:ext uri="{FF2B5EF4-FFF2-40B4-BE49-F238E27FC236}">
                <a16:creationId xmlns:a16="http://schemas.microsoft.com/office/drawing/2014/main" id="{82115442-DF6B-DC46-9774-A63905549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638" y="1212561"/>
            <a:ext cx="4018436" cy="208814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8F35423-33A3-2B4B-81A6-9B0B8CE84947}"/>
              </a:ext>
            </a:extLst>
          </p:cNvPr>
          <p:cNvSpPr/>
          <p:nvPr/>
        </p:nvSpPr>
        <p:spPr>
          <a:xfrm>
            <a:off x="7776754" y="1783658"/>
            <a:ext cx="1036320" cy="95506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4822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761</TotalTime>
  <Words>902</Words>
  <Application>Microsoft Office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Helvetica Neue</vt:lpstr>
      <vt:lpstr>Wingdings 2</vt:lpstr>
      <vt:lpstr>Dividend</vt:lpstr>
      <vt:lpstr>EEN SPIKE PRIME- VAN ROBOTUITVINDERONTWERP GEMAAKT IN CAD</vt:lpstr>
      <vt:lpstr>Robotontwerp</vt:lpstr>
      <vt:lpstr>Stap 1: DOWNLOAD EN INSTALLEER SOFTWARE</vt:lpstr>
      <vt:lpstr>STAP 2: Installeer EEN AANGEPASTE ONDERDELENPAKKET</vt:lpstr>
      <vt:lpstr>STAP 2:  ALTERNATIEVE METHODE (*Heeft enkele bugs)</vt:lpstr>
      <vt:lpstr>STAP 3: GEBRUIK VAN DE NIEUWE ELEMENTEN</vt:lpstr>
      <vt:lpstr>TIPS VOOR HET GEBRUIK VAN STUDIO 2.0</vt:lpstr>
      <vt:lpstr>BASISBOUWTIPS</vt:lpstr>
      <vt:lpstr>BASISBOUWINSTRUCTIES MAKEN</vt:lpstr>
      <vt:lpstr>KREDIETEN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management</dc:title>
  <dc:creator>Srinivasan Seshan</dc:creator>
  <cp:lastModifiedBy>roy</cp:lastModifiedBy>
  <cp:revision>66</cp:revision>
  <dcterms:created xsi:type="dcterms:W3CDTF">2019-12-31T03:18:51Z</dcterms:created>
  <dcterms:modified xsi:type="dcterms:W3CDTF">2023-09-13T20:21:34Z</dcterms:modified>
</cp:coreProperties>
</file>