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74" r:id="rId4"/>
  </p:sldMasterIdLst>
  <p:notesMasterIdLst>
    <p:notesMasterId r:id="rId16"/>
  </p:notesMasterIdLst>
  <p:handoutMasterIdLst>
    <p:handoutMasterId r:id="rId17"/>
  </p:handoutMasterIdLst>
  <p:sldIdLst>
    <p:sldId id="414" r:id="rId5"/>
    <p:sldId id="413" r:id="rId6"/>
    <p:sldId id="437" r:id="rId7"/>
    <p:sldId id="409" r:id="rId8"/>
    <p:sldId id="443" r:id="rId9"/>
    <p:sldId id="439" r:id="rId10"/>
    <p:sldId id="444" r:id="rId11"/>
    <p:sldId id="438" r:id="rId12"/>
    <p:sldId id="440" r:id="rId13"/>
    <p:sldId id="445" r:id="rId14"/>
    <p:sldId id="268" r:id="rId15"/>
  </p:sldIdLst>
  <p:sldSz cx="9144000" cy="6858000" type="screen4x3"/>
  <p:notesSz cx="6858000" cy="9144000"/>
  <p:defaultTextStyle>
    <a:defPPr>
      <a:defRPr lang="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6197" autoAdjust="0"/>
  </p:normalViewPr>
  <p:slideViewPr>
    <p:cSldViewPr snapToGrid="0" snapToObjects="1">
      <p:cViewPr varScale="1">
        <p:scale>
          <a:sx n="142" d="100"/>
          <a:sy n="142" d="100"/>
        </p:scale>
        <p:origin x="80" y="3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7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33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7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5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0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FC62F-EA83-4EF9-95CE-3B2D1CAF1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" dirty="0"/>
              <a:t>bewegende objecten en blokkeerdetectie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" dirty="0"/>
              <a:t>Sanjay en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D78CCA83-BD4F-7B27-BFC4-2015A9455ECA}"/>
              </a:ext>
            </a:extLst>
          </p:cNvPr>
          <p:cNvSpPr/>
          <p:nvPr/>
        </p:nvSpPr>
        <p:spPr>
          <a:xfrm>
            <a:off x="242754" y="5549153"/>
            <a:ext cx="8555558" cy="71708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/>
              <a:t>Deze les maakt gebruik van SPIKE 2-software – Stall Detection Blocks zijn niet beschikbaar in SPIKE 3</a:t>
            </a:r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B23-0040-4F0C-AB9A-D719792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Extensies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7C32-363C-4616-9E3B-AA89323E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Denk aan situaties in de FIRST LEGO League waarin stalldetectie nuttig zou zijn</a:t>
            </a:r>
          </a:p>
          <a:p>
            <a:pPr lvl="1"/>
            <a:r>
              <a:rPr lang="nl" dirty="0"/>
              <a:t>Wanneer kan de robot vastlopen?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088-B6C4-4917-8B40-D0EDFBF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243A62D-09CD-00B6-63F7-D38E5C8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39999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" dirty="0"/>
              <a:t>Leer hoe u niet-aangedreven motoren verplaatst</a:t>
            </a:r>
          </a:p>
          <a:p>
            <a:r>
              <a:rPr lang="nl" dirty="0"/>
              <a:t>Meer informatie over motorstallingen</a:t>
            </a:r>
          </a:p>
          <a:p>
            <a:r>
              <a:rPr lang="nl" dirty="0"/>
              <a:t>Let op:  Afbeeldingen in de les laten mogelijk een SPIKE Prime zien, maar dezelfde techniek werkt op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11978-D10A-AD43-B291-F6BC2E55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4A9E-738B-422E-94C4-3058D20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Detectie van stilstand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490218" cy="5082601"/>
          </a:xfrm>
        </p:spPr>
        <p:txBody>
          <a:bodyPr>
            <a:normAutofit lnSpcReduction="10000"/>
          </a:bodyPr>
          <a:lstStyle/>
          <a:p>
            <a:r>
              <a:rPr lang="nl" dirty="0"/>
              <a:t>Vaak programmeer je de motor om een bepaalde hoeveelheid te verplaatsen. De motor loopt echter vast voordat deze hoeveelheid wordt bereikt.</a:t>
            </a:r>
          </a:p>
          <a:p>
            <a:r>
              <a:rPr lang="nl" dirty="0"/>
              <a:t>Met Stall Detection kan uw programma automatisch naar het volgende blok in de stapel gaan wanneer een bepaald motorblok vastloopt (de verplaatsing niet kan voltooien)</a:t>
            </a:r>
          </a:p>
          <a:p>
            <a:r>
              <a:rPr lang="nl" dirty="0"/>
              <a:t>SPIKE Prime en Robot Inventor hebben een ingebouwde Stall Detection</a:t>
            </a:r>
          </a:p>
          <a:p>
            <a:r>
              <a:rPr lang="nl" dirty="0"/>
              <a:t>Standaard is Stall Detection </a:t>
            </a:r>
            <a:r>
              <a:rPr lang="nl" b="1" dirty="0"/>
              <a:t>ingeschakeld </a:t>
            </a:r>
            <a:r>
              <a:rPr lang="nl" dirty="0"/>
              <a:t>voor uw blauwe motorblokken. U kunt deze functie echter uitschakelen met behulp van het Turn Stall Detection Block in het Motor Motors Palette (gebruik Extensies om het blok toe te voegen)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B49D2-C8BE-4D58-A8E8-7BBDE6E5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36" y="4676630"/>
            <a:ext cx="3555705" cy="140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12E1D-6488-478B-919A-3BA40034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76" y="1338647"/>
            <a:ext cx="1780846" cy="1797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BFEFC-E37A-0448-8CA9-56FC1967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618" y="3429000"/>
            <a:ext cx="2114550" cy="84455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A71F002-5C29-9048-FA88-7EDD003D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19516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NEGATIEVE waarden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40" y="1218203"/>
            <a:ext cx="3818784" cy="5184221"/>
          </a:xfrm>
        </p:spPr>
        <p:txBody>
          <a:bodyPr>
            <a:normAutofit/>
          </a:bodyPr>
          <a:lstStyle/>
          <a:p>
            <a:r>
              <a:rPr lang="nl" dirty="0"/>
              <a:t>U kunt negatieve waarden invoeren voor kracht of afstand</a:t>
            </a:r>
          </a:p>
          <a:p>
            <a:r>
              <a:rPr lang="nl" dirty="0"/>
              <a:t>Hierdoor beweegt de robot achteruit</a:t>
            </a:r>
          </a:p>
          <a:p>
            <a:r>
              <a:rPr lang="nl" dirty="0"/>
              <a:t>Als je twee waarden negeert (bijvoorbeeld kracht en afstand of afstand en achterwaartse richting), zal de robot vooruit bewegen.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C1AE6-58FB-4BD0-9EA4-F92B3021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268" y="1517037"/>
            <a:ext cx="208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2000" dirty="0">
                <a:solidFill>
                  <a:srgbClr val="FF0000"/>
                </a:solidFill>
              </a:rPr>
              <a:t>Negatieve kracht = achteruit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8900" y="3214313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" sz="2000" dirty="0">
                <a:solidFill>
                  <a:srgbClr val="00B900"/>
                </a:solidFill>
              </a:rPr>
              <a:t>Positieve kracht = vooruit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2417A30-0FB1-4C69-8280-BEE86CEB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3" t="10012" r="39565" b="16474"/>
          <a:stretch/>
        </p:blipFill>
        <p:spPr>
          <a:xfrm>
            <a:off x="2142260" y="1421578"/>
            <a:ext cx="1508524" cy="3576952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0225DF6D-E256-48CD-B8AD-6CB6A54FAAAB}"/>
              </a:ext>
            </a:extLst>
          </p:cNvPr>
          <p:cNvSpPr/>
          <p:nvPr/>
        </p:nvSpPr>
        <p:spPr>
          <a:xfrm rot="11105759">
            <a:off x="2641375" y="1956586"/>
            <a:ext cx="1186956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00B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0DACE56-A64D-4879-AC09-45FD736B21EC}"/>
              </a:ext>
            </a:extLst>
          </p:cNvPr>
          <p:cNvSpPr/>
          <p:nvPr/>
        </p:nvSpPr>
        <p:spPr>
          <a:xfrm rot="10113581" flipH="1">
            <a:off x="1880049" y="1956586"/>
            <a:ext cx="1267780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F8FAD88-D9C3-1B95-8F99-CED4891B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E301-F37E-4B59-AA1D-A0C7AEE7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Bevestigingsarm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74FF-9143-4C75-A3A9-2560E6A2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23883" cy="1643387"/>
          </a:xfrm>
        </p:spPr>
        <p:txBody>
          <a:bodyPr/>
          <a:lstStyle/>
          <a:p>
            <a:r>
              <a:rPr lang="nl" dirty="0"/>
              <a:t>Maak een eenvoudige bevestigingsarm voor Droid Bot IV voor de grote motor die is aangesloten op poort 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4C77D3-B9AB-4EFD-892C-8E679ED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14A555B-6469-4B7B-B439-B57177B0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6" t="9973" r="15763" b="6260"/>
          <a:stretch/>
        </p:blipFill>
        <p:spPr>
          <a:xfrm>
            <a:off x="412399" y="3058258"/>
            <a:ext cx="2713054" cy="267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40B3AAE2-87A1-43E6-B064-AA4E2DCD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93" y="801167"/>
            <a:ext cx="4707697" cy="35307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50F0FE-F612-4E26-99EC-9EE90706D1EB}"/>
              </a:ext>
            </a:extLst>
          </p:cNvPr>
          <p:cNvGrpSpPr/>
          <p:nvPr/>
        </p:nvGrpSpPr>
        <p:grpSpPr>
          <a:xfrm>
            <a:off x="5578514" y="4282206"/>
            <a:ext cx="2814859" cy="1826627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672FDF-3456-453B-9512-A4D15CF7F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9D283-36C5-451C-9AE5-6379A25D7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E9D83E-0B1A-4D76-8934-61D68B2D0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129198-2158-4918-BEF6-21D494E92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7161E-8874-40DB-BA5B-5A776642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C7E6A-24CB-451F-A59B-2DF9B20A3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E6643-32A5-4B72-8573-015A350E5C76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" sz="1100" b="1" dirty="0"/>
                <a:t>Droid Bot IV-configuratie</a:t>
              </a:r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7AD4529-015F-C960-CDA8-92FF73D2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32534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59EE-E3A8-4FE7-9DA4-675B4AD7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Uitdaging 1: Leer meer over stalling met DROID Bot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934B-86B3-46B2-9C2A-5EADBA14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7"/>
            <a:ext cx="8746864" cy="1876732"/>
          </a:xfrm>
        </p:spPr>
        <p:txBody>
          <a:bodyPr>
            <a:normAutofit fontScale="85000" lnSpcReduction="10000"/>
          </a:bodyPr>
          <a:lstStyle/>
          <a:p>
            <a:r>
              <a:rPr lang="nl" dirty="0"/>
              <a:t>Maak één programma aan waarbij </a:t>
            </a:r>
            <a:r>
              <a:rPr lang="nl" u="sng" dirty="0"/>
              <a:t>de blokkeerdetectie is ingeschakeld </a:t>
            </a:r>
            <a:r>
              <a:rPr lang="nl" dirty="0"/>
              <a:t>en een programma waarbij </a:t>
            </a:r>
            <a:r>
              <a:rPr lang="nl" u="sng" dirty="0"/>
              <a:t>de blokkeerdetectie is uitgeschakeld </a:t>
            </a:r>
            <a:r>
              <a:rPr lang="nl" dirty="0"/>
              <a:t>.</a:t>
            </a:r>
          </a:p>
          <a:p>
            <a:r>
              <a:rPr lang="nl" dirty="0"/>
              <a:t>Gebruik Droid Bot IV of iets dergelijks om de arm zo te programmeren dat hij 1000 graden draait.</a:t>
            </a:r>
          </a:p>
          <a:p>
            <a:r>
              <a:rPr lang="nl" dirty="0"/>
              <a:t>Houd de arm met uw hand vast om te voorkomen dat de motor een hoek van 1000 graden maakt. Houd een paar seconden vast.</a:t>
            </a:r>
          </a:p>
          <a:p>
            <a:r>
              <a:rPr lang="nl" dirty="0"/>
              <a:t>Vergelijk wat er in elk programma gebeurt. Speelt de kat miauw in beide of slechts één programma?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E60C2-9858-40F9-BB52-887140B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E7835-C103-4575-98D0-37437CFE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11" y="3155712"/>
            <a:ext cx="7019925" cy="990600"/>
          </a:xfrm>
          <a:prstGeom prst="rect">
            <a:avLst/>
          </a:prstGeom>
        </p:spPr>
      </p:pic>
      <p:pic>
        <p:nvPicPr>
          <p:cNvPr id="7" name="Picture 6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F27E3246-3C17-4AE0-94BE-74D0469F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90" y="3802584"/>
            <a:ext cx="3285201" cy="24639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C4C7B0-ED95-432C-BB64-5B0469FFDC71}"/>
              </a:ext>
            </a:extLst>
          </p:cNvPr>
          <p:cNvCxnSpPr>
            <a:cxnSpLocks/>
          </p:cNvCxnSpPr>
          <p:nvPr/>
        </p:nvCxnSpPr>
        <p:spPr>
          <a:xfrm>
            <a:off x="2729552" y="5145206"/>
            <a:ext cx="13238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AB91D-D15C-4B75-85F4-033F2E1B87C8}"/>
              </a:ext>
            </a:extLst>
          </p:cNvPr>
          <p:cNvSpPr/>
          <p:nvPr/>
        </p:nvSpPr>
        <p:spPr>
          <a:xfrm>
            <a:off x="291353" y="4083424"/>
            <a:ext cx="2721015" cy="2084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>
                <a:solidFill>
                  <a:schemeClr val="tx1"/>
                </a:solidFill>
              </a:rPr>
              <a:t>Veroorzaak een blokkering door de </a:t>
            </a:r>
            <a:r>
              <a:rPr lang="nl" dirty="0" err="1">
                <a:solidFill>
                  <a:schemeClr val="tx1"/>
                </a:solidFill>
              </a:rPr>
              <a:t>hefarm vast te houden </a:t>
            </a:r>
            <a:r>
              <a:rPr lang="nl" dirty="0">
                <a:solidFill>
                  <a:schemeClr val="tx1"/>
                </a:solidFill>
              </a:rPr>
              <a:t>en te voorkomen dat deze draait. Houd dit een seconde of twee vast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F4B30D-0246-4614-AA72-07A6E8D942EE}"/>
              </a:ext>
            </a:extLst>
          </p:cNvPr>
          <p:cNvSpPr/>
          <p:nvPr/>
        </p:nvSpPr>
        <p:spPr>
          <a:xfrm>
            <a:off x="4053385" y="4615730"/>
            <a:ext cx="905609" cy="990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982040C-8A72-0A42-F57D-2565AB82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8085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88E1-0E55-4006-83F7-0AECE0FE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Uitdaging 1 oplossing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53D8-8355-4FEF-823F-78833EB7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948101"/>
          </a:xfrm>
        </p:spPr>
        <p:txBody>
          <a:bodyPr/>
          <a:lstStyle/>
          <a:p>
            <a:r>
              <a:rPr lang="nl" dirty="0"/>
              <a:t>Stall-detectie “aan” zorgde ervoor dat de code door kon gaan naar het volgende blok, zelfs als de arm vastzat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8ED0B-352A-4B0A-94D1-5A4C7D02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7F9B1-9B28-438A-A9E2-6C8840E56673}"/>
              </a:ext>
            </a:extLst>
          </p:cNvPr>
          <p:cNvSpPr txBox="1"/>
          <p:nvPr/>
        </p:nvSpPr>
        <p:spPr>
          <a:xfrm>
            <a:off x="320431" y="4769893"/>
            <a:ext cx="38373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" sz="1400" dirty="0"/>
              <a:t>Het miauwgeluid van de kat speelt zelfs als u de arm vasthoudt en voorkomt dat deze beweegt.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49D5F-969F-4577-B918-6C2A75662039}"/>
              </a:ext>
            </a:extLst>
          </p:cNvPr>
          <p:cNvSpPr txBox="1"/>
          <p:nvPr/>
        </p:nvSpPr>
        <p:spPr>
          <a:xfrm>
            <a:off x="4638431" y="4769893"/>
            <a:ext cx="383735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" sz="1400" dirty="0"/>
              <a:t>Het miauwgeluid van de kat zal pas klinken als u de arm loslaat en de motor zijn beweging laat voltooien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97FF9-651A-46E3-970D-159848C2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2" y="2182432"/>
            <a:ext cx="8455357" cy="245532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7F8989-8528-E82E-9960-149835B6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166130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Uitdaging 2: Voorwerp oppakken (ADB-uitdaging)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B572-2812-44B7-87D4-5B688E5B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r>
              <a:rPr lang="nl" dirty="0"/>
              <a:t>Rijd vooruit, pak een hoepel en keer terug naar de start</a:t>
            </a:r>
          </a:p>
          <a:p>
            <a:r>
              <a:rPr lang="nl" dirty="0"/>
              <a:t>Zorg ervoor dat u de blokkeerdetectie gebruikt voor het geval de motor vastloopt tijdens het verzamelen van de borduurring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C03A4-9BFF-4083-A942-7040999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090-7C61-484E-9016-557B1F45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96" y="3396479"/>
            <a:ext cx="1615042" cy="2751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B6F63-FB53-4CF0-863B-EC50F348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"/>
          <a:stretch/>
        </p:blipFill>
        <p:spPr>
          <a:xfrm>
            <a:off x="1522762" y="2318767"/>
            <a:ext cx="4319113" cy="272507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B8414AE-051C-EA1F-87DD-64B07367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42601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Uitdaging 2 oplossing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C9101-2C78-4B93-A101-8D4D52C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225BB-20F7-4D21-93CD-AEF32BC1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45" y="1833119"/>
            <a:ext cx="3677148" cy="391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040C2-F228-4EF8-AB86-8AF9E0D09686}"/>
              </a:ext>
            </a:extLst>
          </p:cNvPr>
          <p:cNvSpPr txBox="1"/>
          <p:nvPr/>
        </p:nvSpPr>
        <p:spPr>
          <a:xfrm>
            <a:off x="4474308" y="2402882"/>
            <a:ext cx="297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Schakel blokkeerdetectie in als deze in een eerder programma was uitgeschakeld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6F1B-196D-417E-8D7E-B695F7888675}"/>
              </a:ext>
            </a:extLst>
          </p:cNvPr>
          <p:cNvSpPr txBox="1"/>
          <p:nvPr/>
        </p:nvSpPr>
        <p:spPr>
          <a:xfrm>
            <a:off x="4474307" y="2938760"/>
            <a:ext cx="2977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Configureer uw robot naar wens. Dit programma is geconfigureerd voor de ADB-robot en grote SPIKE Prime-banden.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19CF5-8D94-416F-BD4A-C3DA2BB4FD3E}"/>
              </a:ext>
            </a:extLst>
          </p:cNvPr>
          <p:cNvSpPr txBox="1"/>
          <p:nvPr/>
        </p:nvSpPr>
        <p:spPr>
          <a:xfrm>
            <a:off x="4720625" y="4317642"/>
            <a:ext cx="297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Ga vooruit naar je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D688-422B-414D-9086-8A93C589D97F}"/>
              </a:ext>
            </a:extLst>
          </p:cNvPr>
          <p:cNvSpPr txBox="1"/>
          <p:nvPr/>
        </p:nvSpPr>
        <p:spPr>
          <a:xfrm>
            <a:off x="5043733" y="467258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Draai de arm omhoog om de borduurring op te pakken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91CC6-BD7B-4CEC-9669-02B457ECF81B}"/>
              </a:ext>
            </a:extLst>
          </p:cNvPr>
          <p:cNvSpPr txBox="1"/>
          <p:nvPr/>
        </p:nvSpPr>
        <p:spPr>
          <a:xfrm>
            <a:off x="4850302" y="5258428"/>
            <a:ext cx="297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Ga terug naar het startpunt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F6C6826-6946-6AF3-E46C-ACA6246E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dirty="0"/>
              <a:t>Copyright © 2020 Prime Lessons (primelessons.org) CC-BY-NC-SA. (Laatste bewerking: 17-12-2020)</a:t>
            </a:r>
          </a:p>
        </p:txBody>
      </p:sp>
    </p:spTree>
    <p:extLst>
      <p:ext uri="{BB962C8B-B14F-4D97-AF65-F5344CB8AC3E}">
        <p14:creationId xmlns:p14="http://schemas.microsoft.com/office/powerpoint/2010/main" val="35090541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8269</TotalTime>
  <Words>769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Custom Design</vt:lpstr>
      <vt:lpstr>beginner</vt:lpstr>
      <vt:lpstr>1_Custom Design</vt:lpstr>
      <vt:lpstr>Dividend</vt:lpstr>
      <vt:lpstr>bewegende objecten en blokkeerdetectie</vt:lpstr>
      <vt:lpstr>Lesdoelstellingen</vt:lpstr>
      <vt:lpstr>Detectie van stilstand</vt:lpstr>
      <vt:lpstr>NEGATIEVE waarden</vt:lpstr>
      <vt:lpstr>Bevestigingsarm</vt:lpstr>
      <vt:lpstr>Uitdaging 1: Leer meer over stalling met DROID Bot IV</vt:lpstr>
      <vt:lpstr>Uitdaging 1 oplossing</vt:lpstr>
      <vt:lpstr>Uitdaging 2: Voorwerp oppakken (ADB-uitdaging)</vt:lpstr>
      <vt:lpstr>Uitdaging 2 oplossing</vt:lpstr>
      <vt:lpstr>Extensies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roy</cp:lastModifiedBy>
  <cp:revision>105</cp:revision>
  <cp:lastPrinted>2016-07-04T14:38:40Z</cp:lastPrinted>
  <dcterms:created xsi:type="dcterms:W3CDTF">2014-08-07T02:19:13Z</dcterms:created>
  <dcterms:modified xsi:type="dcterms:W3CDTF">2023-09-27T15:09:01Z</dcterms:modified>
</cp:coreProperties>
</file>