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73" r:id="rId1"/>
  </p:sldMasterIdLst>
  <p:notesMasterIdLst>
    <p:notesMasterId r:id="rId7"/>
  </p:notesMasterIdLst>
  <p:handoutMasterIdLst>
    <p:handoutMasterId r:id="rId8"/>
  </p:handoutMasterIdLst>
  <p:sldIdLst>
    <p:sldId id="275" r:id="rId2"/>
    <p:sldId id="257" r:id="rId3"/>
    <p:sldId id="277" r:id="rId4"/>
    <p:sldId id="278" r:id="rId5"/>
    <p:sldId id="268" r:id="rId6"/>
  </p:sldIdLst>
  <p:sldSz cx="9144000" cy="6858000" type="screen4x3"/>
  <p:notesSz cx="6858000" cy="9144000"/>
  <p:defaultTextStyle>
    <a:defPPr>
      <a:defRPr lang="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500"/>
    <a:srgbClr val="0EAE9F"/>
    <a:srgbClr val="13B09B"/>
    <a:srgbClr val="0290F8"/>
    <a:srgbClr val="FE59D0"/>
    <a:srgbClr val="F55455"/>
    <a:srgbClr val="FF9732"/>
    <a:srgbClr val="02B64E"/>
    <a:srgbClr val="1BCFE9"/>
    <a:srgbClr val="FF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981"/>
    <p:restoredTop sz="94613"/>
  </p:normalViewPr>
  <p:slideViewPr>
    <p:cSldViewPr snapToGrid="0" snapToObjects="1">
      <p:cViewPr varScale="1">
        <p:scale>
          <a:sx n="126" d="100"/>
          <a:sy n="126" d="100"/>
        </p:scale>
        <p:origin x="96" y="7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40048-1E4D-CD41-AC49-0750EB72586B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592D1-055B-824F-99E1-F69F9F11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14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484CF-5098-F24E-8881-583515D5C406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67714-547E-8A4E-AE1C-9E3378A8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703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241" y="2579003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754" y="2676578"/>
            <a:ext cx="8584534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6712" y="4176248"/>
            <a:ext cx="5741894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rgbClr val="0EAE9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By Sanjay and Arvind Seshan</a:t>
            </a:r>
          </a:p>
        </p:txBody>
      </p:sp>
      <p:sp>
        <p:nvSpPr>
          <p:cNvPr id="8" name="Subtitle 1">
            <a:extLst>
              <a:ext uri="{FF2B5EF4-FFF2-40B4-BE49-F238E27FC236}">
                <a16:creationId xmlns:a16="http://schemas.microsoft.com/office/drawing/2014/main" id="{227F28FB-346D-45F5-A52C-A1B7DBC13191}"/>
              </a:ext>
            </a:extLst>
          </p:cNvPr>
          <p:cNvSpPr txBox="1">
            <a:spLocks/>
          </p:cNvSpPr>
          <p:nvPr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13C618-BE4E-4AD7-9CD9-0AB9F17BD5D4}"/>
              </a:ext>
            </a:extLst>
          </p:cNvPr>
          <p:cNvSpPr txBox="1"/>
          <p:nvPr/>
        </p:nvSpPr>
        <p:spPr>
          <a:xfrm>
            <a:off x="6331000" y="685891"/>
            <a:ext cx="24401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By the Makers of EV3Lessons</a:t>
            </a:r>
          </a:p>
        </p:txBody>
      </p:sp>
      <p:pic>
        <p:nvPicPr>
          <p:cNvPr id="18" name="Picture 17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69DF8FC2-9ED1-BB44-8E96-5B069F6C64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2649" y="993668"/>
            <a:ext cx="1158461" cy="1158461"/>
          </a:xfrm>
          <a:prstGeom prst="rect">
            <a:avLst/>
          </a:prstGeom>
        </p:spPr>
      </p:pic>
      <p:pic>
        <p:nvPicPr>
          <p:cNvPr id="19" name="Picture 18" descr="Shape, square&#10;&#10;Description automatically generated">
            <a:extLst>
              <a:ext uri="{FF2B5EF4-FFF2-40B4-BE49-F238E27FC236}">
                <a16:creationId xmlns:a16="http://schemas.microsoft.com/office/drawing/2014/main" id="{2D46D815-081F-064A-AFA6-098A6E7A3D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9647" y="993669"/>
            <a:ext cx="1158461" cy="1158461"/>
          </a:xfrm>
          <a:prstGeom prst="rect">
            <a:avLst/>
          </a:prstGeom>
        </p:spPr>
      </p:pic>
      <p:sp>
        <p:nvSpPr>
          <p:cNvPr id="9" name="Subtitle 1">
            <a:extLst>
              <a:ext uri="{FF2B5EF4-FFF2-40B4-BE49-F238E27FC236}">
                <a16:creationId xmlns:a16="http://schemas.microsoft.com/office/drawing/2014/main" id="{49B5C5E9-9AF0-F241-AF01-EF95063F33A5}"/>
              </a:ext>
            </a:extLst>
          </p:cNvPr>
          <p:cNvSpPr txBox="1">
            <a:spLocks/>
          </p:cNvSpPr>
          <p:nvPr userDrawn="1"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</p:spTree>
    <p:extLst>
      <p:ext uri="{BB962C8B-B14F-4D97-AF65-F5344CB8AC3E}">
        <p14:creationId xmlns:p14="http://schemas.microsoft.com/office/powerpoint/2010/main" val="710403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05/11/2023)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706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05/11/2023)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1225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05/11/2023)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8762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05/11/2023)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3082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05/11/2023)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7795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05/11/2023)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18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/>
              <a:t>Copyright © 2023 Prime Lessons (primelessons.org) CC-BY-NC-SA.  (Last edit: 05/11/2023)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9C872A-C57F-4B1F-AFD0-FDF125C3C485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B03B9F0-3294-2D4E-ACEF-6CFD8210416F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2411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2023 Prime Lessons (primelessons.org) CC-BY-NC-SA.  (Last edit: 05/11/2023)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F621E0-AEE7-4799-81EB-EB99ED60C8DF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40FAB25-E17C-4189-8846-137BC28A1EB3}"/>
              </a:ext>
            </a:extLst>
          </p:cNvPr>
          <p:cNvSpPr txBox="1">
            <a:spLocks/>
          </p:cNvSpPr>
          <p:nvPr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AB27DCA-B7AB-1B42-AA8F-4C6998C8E9EE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B212C6A8-B678-9E4E-90EF-2D3775B02175}"/>
              </a:ext>
            </a:extLst>
          </p:cNvPr>
          <p:cNvSpPr txBox="1">
            <a:spLocks/>
          </p:cNvSpPr>
          <p:nvPr userDrawn="1"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524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05/11/2023)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66CA47D-AA67-AF46-8FEB-566A1C0DF825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69B7EFA1-A622-474A-A901-81B4702A2BE0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897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05/11/2023)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1234AF7-623B-B74C-B05E-55C449E35CAF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670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05/11/2023)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4649581-A2A2-AA40-9328-3037C44C279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6B437005-2BA6-C645-9A51-F8134AE68704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263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05/11/2023)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863A2B1-9F6A-8944-B63D-EE2969475ED7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EBB5139-D1B6-3347-8D15-ACB1E890E66B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4032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2023 Prime Lessons (primelessons.org) CC-BY-NC-SA.  (Last edit: 05/11/2023)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448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05/11/2023)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956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0EAE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010EC07-0A4A-4C6A-950D-55707B6C7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409" y="6266485"/>
            <a:ext cx="759983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Copyright © 2023 Prime Lessons (primelessons.org) CC-BY-NC-SA.  (Last edit: 05/11/2023)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C4CC031-9FAD-457B-A616-9F45DA2DE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BBD74847-7BE4-4E4D-8159-51DF7B93C61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F90A68-628C-4E8F-BCF5-404070DD47E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F13CE44-623D-C648-9123-CAED88BC763A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1827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65" r:id="rId12"/>
    <p:sldLayoutId id="2147483766" r:id="rId13"/>
    <p:sldLayoutId id="2147483767" r:id="rId14"/>
    <p:sldLayoutId id="2147483768" r:id="rId15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hyperlink" Target="http://www.primelessons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BC3E9-07DB-4552-A942-72E53C7F1D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" dirty="0"/>
              <a:t>SPIKE PRIME-code AFDRUKKEN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BF9D1-6614-46BD-A5B9-F242E4ED3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" dirty="0"/>
              <a:t>DOOR SANJAY EN ARVIND SESHAN</a:t>
            </a:r>
          </a:p>
          <a:p>
            <a:r>
              <a:rPr lang="nl-NL" dirty="0">
                <a:solidFill>
                  <a:schemeClr val="tx1"/>
                </a:solidFill>
              </a:rPr>
              <a:t>Vertaald roy </a:t>
            </a:r>
            <a:r>
              <a:rPr lang="nl-NL" dirty="0" err="1">
                <a:solidFill>
                  <a:schemeClr val="tx1"/>
                </a:solidFill>
              </a:rPr>
              <a:t>krikke</a:t>
            </a:r>
            <a:r>
              <a:rPr lang="nl-NL" dirty="0">
                <a:solidFill>
                  <a:schemeClr val="tx1"/>
                </a:solidFill>
              </a:rPr>
              <a:t> en </a:t>
            </a:r>
            <a:r>
              <a:rPr lang="nl-NL" dirty="0" err="1">
                <a:solidFill>
                  <a:schemeClr val="tx1"/>
                </a:solidFill>
              </a:rPr>
              <a:t>henriëtte</a:t>
            </a:r>
            <a:r>
              <a:rPr lang="nl-NL" dirty="0">
                <a:solidFill>
                  <a:schemeClr val="tx1"/>
                </a:solidFill>
              </a:rPr>
              <a:t> van dorp</a:t>
            </a:r>
          </a:p>
        </p:txBody>
      </p:sp>
    </p:spTree>
    <p:extLst>
      <p:ext uri="{BB962C8B-B14F-4D97-AF65-F5344CB8AC3E}">
        <p14:creationId xmlns:p14="http://schemas.microsoft.com/office/powerpoint/2010/main" val="4091814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dirty="0"/>
              <a:t>Lesdoelstellingen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7"/>
            <a:ext cx="8831580" cy="2409220"/>
          </a:xfrm>
        </p:spPr>
        <p:txBody>
          <a:bodyPr/>
          <a:lstStyle/>
          <a:p>
            <a:r>
              <a:rPr lang="nl" dirty="0"/>
              <a:t>Leer hoe u code voor posters en technische tijdschriften kunt afdrukken, aangezien de SPIKE-software geen afdrukfunctie bevat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9055591" cy="365125"/>
          </a:xfrm>
        </p:spPr>
        <p:txBody>
          <a:bodyPr/>
          <a:lstStyle/>
          <a:p>
            <a:r>
              <a:rPr lang="nl" dirty="0"/>
              <a:t>Copyright © 2023 Prime Lessons (primelessons.org) CC-BY-NC-SA. (Laatst gewijzigd: 05/11/2023)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64AAE4-28AB-4B08-8A92-91AD24C92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85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6228F-CECE-409E-8133-D06237313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dirty="0"/>
              <a:t>Beelden vastleggen vanaf het scherm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67B98F-9CFD-4797-B433-B4DF2DC1D3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8" y="1105289"/>
            <a:ext cx="5577497" cy="4932095"/>
          </a:xfrm>
        </p:spPr>
        <p:txBody>
          <a:bodyPr>
            <a:normAutofit fontScale="92500"/>
          </a:bodyPr>
          <a:lstStyle/>
          <a:p>
            <a:r>
              <a:rPr lang="nl" dirty="0"/>
              <a:t>Op een Mac kunt u eenvoudig schermafbeeldingen van uw code maken vanuit de SPIKE-software</a:t>
            </a:r>
          </a:p>
          <a:p>
            <a:pPr lvl="1"/>
            <a:r>
              <a:rPr lang="nl" b="0" i="0" dirty="0">
                <a:solidFill>
                  <a:srgbClr val="040C28"/>
                </a:solidFill>
                <a:effectLst/>
                <a:latin typeface="Google Sans"/>
              </a:rPr>
              <a:t>Druk op de toetsen 'Command', 'Shift' en '3' (allemaal tegelijk) om het volledige scherm vast te leggen </a:t>
            </a:r>
            <a:r>
              <a:rPr lang="nl" b="0" i="0" dirty="0">
                <a:solidFill>
                  <a:srgbClr val="202124"/>
                </a:solidFill>
                <a:effectLst/>
                <a:latin typeface="Google Sans"/>
              </a:rPr>
              <a:t>.</a:t>
            </a:r>
          </a:p>
          <a:p>
            <a:pPr lvl="1"/>
            <a:r>
              <a:rPr lang="nl" b="0" i="0" dirty="0">
                <a:solidFill>
                  <a:srgbClr val="040C28"/>
                </a:solidFill>
                <a:effectLst/>
                <a:latin typeface="Google Sans"/>
              </a:rPr>
              <a:t>Druk op "Command + Shift + 4" (allemaal tegelijkertijd) en sleep uw muis rond het gebied dat u wilt vastleggen om alleen bepaalde gebieden te selecteren.</a:t>
            </a:r>
          </a:p>
          <a:p>
            <a:r>
              <a:rPr lang="nl" dirty="0">
                <a:solidFill>
                  <a:srgbClr val="040C28"/>
                </a:solidFill>
                <a:latin typeface="Google Sans"/>
              </a:rPr>
              <a:t>Op een pc doet Snipping Tool hetzelfde</a:t>
            </a:r>
          </a:p>
          <a:p>
            <a:pPr lvl="1"/>
            <a:r>
              <a:rPr lang="nl" b="0" i="0" dirty="0">
                <a:solidFill>
                  <a:srgbClr val="202124"/>
                </a:solidFill>
                <a:effectLst/>
                <a:latin typeface="Google Sans"/>
              </a:rPr>
              <a:t>- </a:t>
            </a:r>
            <a:r>
              <a:rPr lang="nl" b="0" i="0" dirty="0">
                <a:solidFill>
                  <a:srgbClr val="040C28"/>
                </a:solidFill>
                <a:effectLst/>
                <a:latin typeface="Google Sans"/>
              </a:rPr>
              <a:t>logotoets + Shift + S. </a:t>
            </a:r>
            <a:r>
              <a:rPr lang="nl" b="0" i="0" dirty="0">
                <a:solidFill>
                  <a:srgbClr val="202124"/>
                </a:solidFill>
                <a:effectLst/>
                <a:latin typeface="Google Sans"/>
              </a:rPr>
              <a:t>Het bureaublad wordt donkerder terwijl u een gebied voor uw schermafdruk selecteert.</a:t>
            </a:r>
          </a:p>
          <a:p>
            <a:pPr lvl="1"/>
            <a:r>
              <a:rPr lang="nl" b="0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U kunt de vorm van uw knipsel wijzigen door te kiezen </a:t>
            </a:r>
            <a:r>
              <a:rPr lang="nl" dirty="0">
                <a:solidFill>
                  <a:srgbClr val="1E1E1E"/>
                </a:solidFill>
                <a:latin typeface="Segoe UI" panose="020B0502040204020203" pitchFamily="34" charset="0"/>
              </a:rPr>
              <a:t>tussen </a:t>
            </a:r>
            <a:r>
              <a:rPr lang="nl" b="0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de rechthoekige modus, de venstermodus, de modus Volledig scherm en de modus Vrije vorm.</a:t>
            </a:r>
          </a:p>
          <a:p>
            <a:r>
              <a:rPr lang="nl" dirty="0">
                <a:solidFill>
                  <a:srgbClr val="1E1E1E"/>
                </a:solidFill>
                <a:latin typeface="Segoe UI" panose="020B0502040204020203" pitchFamily="34" charset="0"/>
              </a:rPr>
              <a:t>Knip en plak deze afbeeldingsbestanden in een ander document (bijvoorbeeld Power Point, Google Slides) en maak aantekeningen als dat nodig is.</a:t>
            </a:r>
            <a:endParaRPr lang="en-US" b="0" i="0" dirty="0">
              <a:solidFill>
                <a:srgbClr val="1E1E1E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60F1FD-AF1C-4564-8E11-1F9C414CC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3</a:t>
            </a:fld>
            <a:endParaRPr lang="en-US"/>
          </a:p>
        </p:txBody>
      </p:sp>
      <p:pic>
        <p:nvPicPr>
          <p:cNvPr id="12" name="Picture 11" descr="A screenshot of a screen shot&#10;&#10;Description automatically generated with low confidence">
            <a:extLst>
              <a:ext uri="{FF2B5EF4-FFF2-40B4-BE49-F238E27FC236}">
                <a16:creationId xmlns:a16="http://schemas.microsoft.com/office/drawing/2014/main" id="{32758144-3F9A-8931-5203-EE355BF466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6798" y="1254860"/>
            <a:ext cx="2124808" cy="2562268"/>
          </a:xfrm>
          <a:prstGeom prst="rect">
            <a:avLst/>
          </a:prstGeom>
        </p:spPr>
      </p:pic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33E08AD6-5C9A-BE4D-9C12-650E412FB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9055591" cy="365125"/>
          </a:xfrm>
        </p:spPr>
        <p:txBody>
          <a:bodyPr/>
          <a:lstStyle/>
          <a:p>
            <a:r>
              <a:rPr lang="nl" dirty="0"/>
              <a:t>Copyright © 2023 Prime Lessons (primelessons.org) CC-BY-NC-SA. (Laatst gewijzigd: 05/11/2023)</a:t>
            </a:r>
          </a:p>
        </p:txBody>
      </p:sp>
    </p:spTree>
    <p:extLst>
      <p:ext uri="{BB962C8B-B14F-4D97-AF65-F5344CB8AC3E}">
        <p14:creationId xmlns:p14="http://schemas.microsoft.com/office/powerpoint/2010/main" val="4206359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A blue folder with white text&#10;&#10;Description automatically generated with low confidence">
            <a:extLst>
              <a:ext uri="{FF2B5EF4-FFF2-40B4-BE49-F238E27FC236}">
                <a16:creationId xmlns:a16="http://schemas.microsoft.com/office/drawing/2014/main" id="{85259DBF-FE4D-BA85-59D1-6CF4C9DA13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7361" y="2845491"/>
            <a:ext cx="2531753" cy="2664009"/>
          </a:xfrm>
          <a:prstGeom prst="rect">
            <a:avLst/>
          </a:prstGeom>
        </p:spPr>
      </p:pic>
      <p:pic>
        <p:nvPicPr>
          <p:cNvPr id="13" name="Picture 12" descr="A close-up of a zip&#10;&#10;Description automatically generated">
            <a:extLst>
              <a:ext uri="{FF2B5EF4-FFF2-40B4-BE49-F238E27FC236}">
                <a16:creationId xmlns:a16="http://schemas.microsoft.com/office/drawing/2014/main" id="{BFC7A4CE-0403-96DD-5792-DF36FD633D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0290" y="3196768"/>
            <a:ext cx="2361710" cy="221056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64A1B18-D0C3-44A9-82DC-9A3295EDC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dirty="0"/>
              <a:t>HOGE RESOLUTIEBEELDEN VAN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D3329B-13BD-4934-84C3-9EF3EF812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8" y="1140006"/>
            <a:ext cx="8767036" cy="2616346"/>
          </a:xfrm>
        </p:spPr>
        <p:txBody>
          <a:bodyPr>
            <a:normAutofit/>
          </a:bodyPr>
          <a:lstStyle/>
          <a:p>
            <a:r>
              <a:rPr lang="nl" dirty="0"/>
              <a:t>Zoek de SPIKE-programmabestanden (.llsp </a:t>
            </a:r>
            <a:r>
              <a:rPr lang="nl" dirty="0" err="1"/>
              <a:t>of </a:t>
            </a:r>
            <a:r>
              <a:rPr lang="nl" dirty="0"/>
              <a:t>.llsp3) op de harde schijf van uw computer.</a:t>
            </a:r>
          </a:p>
          <a:p>
            <a:r>
              <a:rPr lang="nl" dirty="0"/>
              <a:t>Dupliceer het bestand en verander de extensie van . </a:t>
            </a:r>
            <a:r>
              <a:rPr lang="nl" dirty="0" err="1"/>
              <a:t>llsp </a:t>
            </a:r>
            <a:r>
              <a:rPr lang="nl" dirty="0"/>
              <a:t>of .llsp3 naar “.zip”</a:t>
            </a:r>
          </a:p>
          <a:p>
            <a:r>
              <a:rPr lang="nl" dirty="0"/>
              <a:t>Open het nieuwe .zip-bestand dat u hebt gemaakt</a:t>
            </a:r>
          </a:p>
          <a:p>
            <a:r>
              <a:rPr lang="nl" dirty="0"/>
              <a:t>Binnenin vindt u een </a:t>
            </a:r>
            <a:r>
              <a:rPr lang="nl" dirty="0" err="1"/>
              <a:t>icon.svg- </a:t>
            </a:r>
            <a:r>
              <a:rPr lang="nl" dirty="0"/>
              <a:t>bestand dat een afbeelding met hoge resolutie van uw code zal zijn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DE00A7-1921-42F5-8C96-E084BCA7D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4</a:t>
            </a:fld>
            <a:endParaRPr lang="en-US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7561201-9A16-8FBF-A71F-4531A223AC4A}"/>
              </a:ext>
            </a:extLst>
          </p:cNvPr>
          <p:cNvCxnSpPr/>
          <p:nvPr/>
        </p:nvCxnSpPr>
        <p:spPr>
          <a:xfrm>
            <a:off x="2024684" y="4022504"/>
            <a:ext cx="371211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C6B349AD-C358-E4C8-0AE9-F1967F1F8512}"/>
              </a:ext>
            </a:extLst>
          </p:cNvPr>
          <p:cNvCxnSpPr/>
          <p:nvPr/>
        </p:nvCxnSpPr>
        <p:spPr>
          <a:xfrm>
            <a:off x="3929194" y="4022504"/>
            <a:ext cx="371211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60528D6-1A1D-A8D9-17D9-32E897BAF20F}"/>
              </a:ext>
            </a:extLst>
          </p:cNvPr>
          <p:cNvCxnSpPr>
            <a:cxnSpLocks/>
          </p:cNvCxnSpPr>
          <p:nvPr/>
        </p:nvCxnSpPr>
        <p:spPr>
          <a:xfrm>
            <a:off x="6075331" y="4022504"/>
            <a:ext cx="451928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481919FD-25CC-B956-F1CA-EE76CDC9CFC1}"/>
              </a:ext>
            </a:extLst>
          </p:cNvPr>
          <p:cNvSpPr txBox="1"/>
          <p:nvPr/>
        </p:nvSpPr>
        <p:spPr>
          <a:xfrm>
            <a:off x="175260" y="5857461"/>
            <a:ext cx="6464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" dirty="0"/>
              <a:t>Opmerking: SPIKE 2 gebruikt . </a:t>
            </a:r>
            <a:r>
              <a:rPr lang="nl" dirty="0" err="1"/>
              <a:t>llsp </a:t>
            </a:r>
            <a:r>
              <a:rPr lang="nl" dirty="0"/>
              <a:t>en SPIKE 3 gebruiken .llsp3</a:t>
            </a:r>
          </a:p>
        </p:txBody>
      </p:sp>
      <p:pic>
        <p:nvPicPr>
          <p:cNvPr id="9" name="Picture 8" descr="A close-up of a sticker&#10;&#10;Description automatically generated with medium confidence">
            <a:extLst>
              <a:ext uri="{FF2B5EF4-FFF2-40B4-BE49-F238E27FC236}">
                <a16:creationId xmlns:a16="http://schemas.microsoft.com/office/drawing/2014/main" id="{D0C4008D-7829-D421-B69F-6424172506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7390" y="3163767"/>
            <a:ext cx="1681537" cy="2210560"/>
          </a:xfrm>
          <a:prstGeom prst="rect">
            <a:avLst/>
          </a:prstGeom>
        </p:spPr>
      </p:pic>
      <p:pic>
        <p:nvPicPr>
          <p:cNvPr id="25" name="Picture 24" descr="A picture containing text, tool, design&#10;&#10;Description automatically generated">
            <a:extLst>
              <a:ext uri="{FF2B5EF4-FFF2-40B4-BE49-F238E27FC236}">
                <a16:creationId xmlns:a16="http://schemas.microsoft.com/office/drawing/2014/main" id="{667F5024-242E-EDF9-6692-F3E9E7D5141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30434" y="3322163"/>
            <a:ext cx="1398132" cy="2002730"/>
          </a:xfrm>
          <a:prstGeom prst="rect">
            <a:avLst/>
          </a:prstGeom>
        </p:spPr>
      </p:pic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DF2B11A1-F062-ABCE-537A-44043867E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9055591" cy="365125"/>
          </a:xfrm>
        </p:spPr>
        <p:txBody>
          <a:bodyPr/>
          <a:lstStyle/>
          <a:p>
            <a:r>
              <a:rPr lang="nl" dirty="0"/>
              <a:t>Copyright © 2023 Prime Lessons (primelessons.org) CC-BY-NC-SA. (Laatst gewijzigd: 05/11/2023)</a:t>
            </a:r>
          </a:p>
        </p:txBody>
      </p:sp>
    </p:spTree>
    <p:extLst>
      <p:ext uri="{BB962C8B-B14F-4D97-AF65-F5344CB8AC3E}">
        <p14:creationId xmlns:p14="http://schemas.microsoft.com/office/powerpoint/2010/main" val="3789190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3"/>
            <a:ext cx="8245474" cy="2111017"/>
          </a:xfrm>
        </p:spPr>
        <p:txBody>
          <a:bodyPr>
            <a:normAutofit/>
          </a:bodyPr>
          <a:lstStyle/>
          <a:p>
            <a:r>
              <a:rPr lang="nl-NL" dirty="0"/>
              <a:t>Deze les is gemaakt door </a:t>
            </a:r>
            <a:r>
              <a:rPr lang="nl-NL" dirty="0" err="1"/>
              <a:t>Sanjay</a:t>
            </a:r>
            <a:r>
              <a:rPr lang="nl-NL" dirty="0"/>
              <a:t> </a:t>
            </a:r>
            <a:r>
              <a:rPr lang="nl-NL" dirty="0" err="1"/>
              <a:t>Seshan</a:t>
            </a:r>
            <a:r>
              <a:rPr lang="nl-NL" dirty="0"/>
              <a:t> en </a:t>
            </a:r>
            <a:r>
              <a:rPr lang="nl-NL" dirty="0" err="1"/>
              <a:t>Arvind</a:t>
            </a:r>
            <a:r>
              <a:rPr lang="nl-NL" dirty="0"/>
              <a:t> </a:t>
            </a:r>
            <a:r>
              <a:rPr lang="nl-NL" dirty="0" err="1"/>
              <a:t>Seshan</a:t>
            </a:r>
            <a:r>
              <a:rPr lang="nl-NL" dirty="0"/>
              <a:t> voor Prime </a:t>
            </a:r>
            <a:r>
              <a:rPr lang="nl-NL" dirty="0" err="1"/>
              <a:t>Lessons</a:t>
            </a:r>
            <a:endParaRPr lang="nl-NL" dirty="0"/>
          </a:p>
          <a:p>
            <a:r>
              <a:rPr lang="nl-NL" dirty="0"/>
              <a:t>Deze lessen zijn door Roy Krikke en Henriëtte van Dorp vertaald in het Nederlands
Meer lessen zijn beschikbaar op </a:t>
            </a:r>
            <a:r>
              <a:rPr lang="en-US" dirty="0">
                <a:hlinkClick r:id="rId2"/>
              </a:rPr>
              <a:t>www.primelessons.org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2023 Prime Lessons (primelessons.org) CC-BY-NC-SA.  </a:t>
            </a:r>
            <a:r>
              <a:rPr lang="en-US"/>
              <a:t>(Last edit: 05/11/2023)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39919-47A8-43E0-85A2-F648492C2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5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5029" y="5862802"/>
            <a:ext cx="7734052" cy="369332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510" y="5253616"/>
            <a:ext cx="1479091" cy="521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706703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00000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owtoUse" id="{7DD8E111-BC3A-4444-A06C-BD4DCB2344B2}" vid="{5D8D2880-D206-C442-A283-BCAB763DE8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primelessons</Template>
  <TotalTime>1050</TotalTime>
  <Words>397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Gill Sans MT</vt:lpstr>
      <vt:lpstr>Google Sans</vt:lpstr>
      <vt:lpstr>Helvetica Neue</vt:lpstr>
      <vt:lpstr>Segoe UI</vt:lpstr>
      <vt:lpstr>Wingdings 2</vt:lpstr>
      <vt:lpstr>Dividend</vt:lpstr>
      <vt:lpstr>SPIKE PRIME-code AFDRUKKEN</vt:lpstr>
      <vt:lpstr>Lesdoelstellingen</vt:lpstr>
      <vt:lpstr>Beelden vastleggen vanaf het scherm</vt:lpstr>
      <vt:lpstr>HOGE RESOLUTIEBEELDEN VAN CODE</vt:lpstr>
      <vt:lpstr>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PROGRAMMING LESSON</dc:title>
  <dc:creator>Srinivasan Seshan</dc:creator>
  <cp:lastModifiedBy>roy</cp:lastModifiedBy>
  <cp:revision>121</cp:revision>
  <dcterms:created xsi:type="dcterms:W3CDTF">2016-07-04T02:35:12Z</dcterms:created>
  <dcterms:modified xsi:type="dcterms:W3CDTF">2023-09-27T14:20:10Z</dcterms:modified>
</cp:coreProperties>
</file>