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Assistant"/>
      <p:regular r:id="rId13"/>
      <p:bold r:id="rId14"/>
    </p:embeddedFont>
    <p:embeddedFont>
      <p:font typeface="Helvetica Neue"/>
      <p:regular r:id="rId15"/>
      <p:bold r:id="rId16"/>
      <p:italic r:id="rId17"/>
      <p:boldItalic r:id="rId18"/>
    </p:embeddedFont>
    <p:embeddedFont>
      <p:font typeface="Gill Sans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goF9UViZUjdJPVmOGDNQqkAzPw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font" Target="fonts/Assistan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regular.fntdata"/><Relationship Id="rId14" Type="http://schemas.openxmlformats.org/officeDocument/2006/relationships/font" Target="fonts/Assistant-bold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GillSans-regular.fntdata"/><Relationship Id="rId6" Type="http://schemas.openxmlformats.org/officeDocument/2006/relationships/slide" Target="slides/slide1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03dc637820_0_1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g103dc637820_0_13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ime-lessons-hebrew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03dc637820_0_11"/>
          <p:cNvSpPr/>
          <p:nvPr/>
        </p:nvSpPr>
        <p:spPr>
          <a:xfrm>
            <a:off x="182241" y="2579003"/>
            <a:ext cx="8787600" cy="246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g103dc637820_0_1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ssistant"/>
              <a:buNone/>
              <a:defRPr sz="36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g103dc637820_0_11"/>
          <p:cNvSpPr txBox="1"/>
          <p:nvPr>
            <p:ph idx="1" type="subTitle"/>
          </p:nvPr>
        </p:nvSpPr>
        <p:spPr>
          <a:xfrm>
            <a:off x="3151712" y="4181373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320"/>
              </a:spcBef>
              <a:spcAft>
                <a:spcPts val="0"/>
              </a:spcAft>
              <a:buSzPts val="1472"/>
              <a:buFont typeface="Assistant"/>
              <a:buNone/>
              <a:defRPr sz="1600" cap="none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g103dc637820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5" name="Google Shape;25;g103dc637820_0_11"/>
          <p:cNvSpPr txBox="1"/>
          <p:nvPr/>
        </p:nvSpPr>
        <p:spPr>
          <a:xfrm>
            <a:off x="6331000" y="685891"/>
            <a:ext cx="244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6" name="Google Shape;26;g103dc637820_0_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2" cy="11584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7" name="Google Shape;27;g103dc637820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2" cy="11584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g103dc637820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3dc637820_0_91"/>
          <p:cNvSpPr/>
          <p:nvPr/>
        </p:nvSpPr>
        <p:spPr>
          <a:xfrm>
            <a:off x="448092" y="599725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103dc637820_0_91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103dc637820_0_91"/>
          <p:cNvSpPr txBox="1"/>
          <p:nvPr>
            <p:ph idx="1" type="body"/>
          </p:nvPr>
        </p:nvSpPr>
        <p:spPr>
          <a:xfrm rot="5400000">
            <a:off x="2148930" y="-946386"/>
            <a:ext cx="4823700" cy="88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4" name="Google Shape;104;g103dc637820_0_91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5" name="Google Shape;105;g103dc637820_0_91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03dc637820_0_91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3dc637820_0_98"/>
          <p:cNvSpPr/>
          <p:nvPr/>
        </p:nvSpPr>
        <p:spPr>
          <a:xfrm>
            <a:off x="6629400" y="599725"/>
            <a:ext cx="20574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03dc637820_0_98"/>
          <p:cNvSpPr txBox="1"/>
          <p:nvPr>
            <p:ph type="title"/>
          </p:nvPr>
        </p:nvSpPr>
        <p:spPr>
          <a:xfrm rot="5400000">
            <a:off x="4789473" y="2515775"/>
            <a:ext cx="51831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103dc637820_0_98"/>
          <p:cNvSpPr txBox="1"/>
          <p:nvPr>
            <p:ph idx="1" type="body"/>
          </p:nvPr>
        </p:nvSpPr>
        <p:spPr>
          <a:xfrm rot="5400000">
            <a:off x="950701" y="306125"/>
            <a:ext cx="5183100" cy="59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1" name="Google Shape;111;g103dc637820_0_98"/>
          <p:cNvSpPr txBox="1"/>
          <p:nvPr>
            <p:ph idx="10" type="dt"/>
          </p:nvPr>
        </p:nvSpPr>
        <p:spPr>
          <a:xfrm>
            <a:off x="6745255" y="5956136"/>
            <a:ext cx="947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2" name="Google Shape;112;g103dc637820_0_98"/>
          <p:cNvSpPr txBox="1"/>
          <p:nvPr>
            <p:ph idx="11" type="ftr"/>
          </p:nvPr>
        </p:nvSpPr>
        <p:spPr>
          <a:xfrm>
            <a:off x="581192" y="5951810"/>
            <a:ext cx="592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103dc637820_0_9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3dc637820_0_105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rtl="1" algn="r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rtl="1" algn="r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rtl="1" algn="r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rtl="1" algn="r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g103dc637820_0_105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rtl="1" algn="r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rtl="1" algn="r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rtl="1" algn="r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rtl="1" algn="r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7" name="Google Shape;117;g103dc637820_0_105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103dc637820_0_105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9" name="Google Shape;119;g103dc637820_0_105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g103dc637820_0_105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g103dc637820_0_105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3dc637820_0_113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4" name="Google Shape;124;g103dc637820_0_113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5" name="Google Shape;125;g103dc637820_0_113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6" name="Google Shape;126;g103dc637820_0_113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7" name="Google Shape;127;g103dc637820_0_113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8" name="Google Shape;128;g103dc637820_0_113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103dc637820_0_113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0" name="Google Shape;130;g103dc637820_0_11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g103dc637820_0_11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3dc637820_0_123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103dc637820_0_123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5" name="Google Shape;135;g103dc637820_0_123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g103dc637820_0_12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g103dc637820_0_12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3dc637820_0_12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g103dc637820_0_12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103dc637820_0_12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2" name="Google Shape;142;g103dc637820_0_12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g103dc637820_0_12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3dc637820_0_2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" name="Google Shape;31;g103dc637820_0_20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g103dc637820_0_20"/>
          <p:cNvSpPr txBox="1"/>
          <p:nvPr>
            <p:ph idx="1" type="body"/>
          </p:nvPr>
        </p:nvSpPr>
        <p:spPr>
          <a:xfrm>
            <a:off x="155088" y="1140006"/>
            <a:ext cx="88317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indent="-346456" lvl="1" marL="914400" rtl="1" algn="r">
              <a:spcBef>
                <a:spcPts val="600"/>
              </a:spcBef>
              <a:spcAft>
                <a:spcPts val="0"/>
              </a:spcAft>
              <a:buSzPts val="1856"/>
              <a:buFont typeface="Assistant"/>
              <a:buChar char="⬛"/>
              <a:defRPr sz="1800">
                <a:latin typeface="Assistant"/>
                <a:ea typeface="Assistant"/>
                <a:cs typeface="Assistant"/>
                <a:sym typeface="Assistant"/>
              </a:defRPr>
            </a:lvl2pPr>
            <a:lvl3pPr indent="-333756" lvl="2" marL="1371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indent="-333756" lvl="3" marL="18288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indent="-333756" lvl="4" marL="22860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Font typeface="Assistant"/>
              <a:buChar char="◼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33" name="Google Shape;33;g103dc637820_0_20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103dc637820_0_20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5" name="Google Shape;35;g103dc637820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" name="Google Shape;36;g103dc637820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103dc637820_0_28"/>
          <p:cNvSpPr/>
          <p:nvPr/>
        </p:nvSpPr>
        <p:spPr>
          <a:xfrm>
            <a:off x="452646" y="5141973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g103dc637820_0_28"/>
          <p:cNvSpPr txBox="1"/>
          <p:nvPr>
            <p:ph type="title"/>
          </p:nvPr>
        </p:nvSpPr>
        <p:spPr>
          <a:xfrm>
            <a:off x="581193" y="3036573"/>
            <a:ext cx="79899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g103dc637820_0_28"/>
          <p:cNvSpPr txBox="1"/>
          <p:nvPr>
            <p:ph idx="1" type="body"/>
          </p:nvPr>
        </p:nvSpPr>
        <p:spPr>
          <a:xfrm>
            <a:off x="581193" y="4541417"/>
            <a:ext cx="79899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g103dc637820_0_28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2" name="Google Shape;42;g103dc637820_0_28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103dc637820_0_2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g103dc637820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g103dc637820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g103dc637820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g103dc637820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3dc637820_0_39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rtl="1" algn="r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rtl="1" algn="r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rtl="1" algn="r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rtl="1" algn="r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g103dc637820_0_39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rtl="1" algn="r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rtl="1" algn="r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rtl="1" algn="r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rtl="1" algn="r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1" name="Google Shape;51;g103dc637820_0_3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g103dc637820_0_3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3" name="Google Shape;53;g103dc637820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g103dc637820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" name="Google Shape;55;g103dc637820_0_3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6" name="Google Shape;56;g103dc637820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g103dc637820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3dc637820_0_49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0" name="Google Shape;60;g103dc637820_0_49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1" name="Google Shape;61;g103dc637820_0_49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2" name="Google Shape;62;g103dc637820_0_49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3" name="Google Shape;63;g103dc637820_0_49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4" name="Google Shape;64;g103dc637820_0_49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103dc637820_0_49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g103dc637820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g103dc637820_0_4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g103dc637820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3dc637820_0_60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103dc637820_0_6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2" name="Google Shape;72;g103dc637820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g103dc637820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4" name="Google Shape;74;g103dc637820_0_60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5" name="Google Shape;75;g103dc637820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g103dc637820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3dc637820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g103dc637820_0_68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g103dc637820_0_68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1" name="Google Shape;81;g103dc637820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2" name="Google Shape;82;g103dc637820_0_68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g103dc637820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4" name="Google Shape;84;g103dc637820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3dc637820_0_76"/>
          <p:cNvSpPr/>
          <p:nvPr/>
        </p:nvSpPr>
        <p:spPr>
          <a:xfrm>
            <a:off x="452646" y="5141973"/>
            <a:ext cx="8238600" cy="127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03dc637820_0_76"/>
          <p:cNvSpPr txBox="1"/>
          <p:nvPr>
            <p:ph type="title"/>
          </p:nvPr>
        </p:nvSpPr>
        <p:spPr>
          <a:xfrm>
            <a:off x="581352" y="5262296"/>
            <a:ext cx="35367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103dc637820_0_76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Google Shape;89;g103dc637820_0_76"/>
          <p:cNvSpPr txBox="1"/>
          <p:nvPr>
            <p:ph idx="2" type="body"/>
          </p:nvPr>
        </p:nvSpPr>
        <p:spPr>
          <a:xfrm>
            <a:off x="4305617" y="5262295"/>
            <a:ext cx="42654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0" name="Google Shape;90;g103dc637820_0_76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1" name="Google Shape;91;g103dc637820_0_76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103dc637820_0_76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3dc637820_0_84"/>
          <p:cNvSpPr txBox="1"/>
          <p:nvPr>
            <p:ph type="title"/>
          </p:nvPr>
        </p:nvSpPr>
        <p:spPr>
          <a:xfrm>
            <a:off x="581192" y="4693389"/>
            <a:ext cx="79899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g103dc637820_0_84"/>
          <p:cNvSpPr/>
          <p:nvPr>
            <p:ph idx="2" type="pic"/>
          </p:nvPr>
        </p:nvSpPr>
        <p:spPr>
          <a:xfrm>
            <a:off x="448093" y="599725"/>
            <a:ext cx="8238600" cy="35574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g103dc637820_0_84"/>
          <p:cNvSpPr txBox="1"/>
          <p:nvPr>
            <p:ph idx="1" type="body"/>
          </p:nvPr>
        </p:nvSpPr>
        <p:spPr>
          <a:xfrm>
            <a:off x="581192" y="5260126"/>
            <a:ext cx="79899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7" name="Google Shape;97;g103dc637820_0_84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8" name="Google Shape;98;g103dc637820_0_84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103dc637820_0_84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03dc637820_0_0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g103dc637820_0_0"/>
          <p:cNvSpPr txBox="1"/>
          <p:nvPr>
            <p:ph idx="1" type="body"/>
          </p:nvPr>
        </p:nvSpPr>
        <p:spPr>
          <a:xfrm>
            <a:off x="143289" y="1059264"/>
            <a:ext cx="8835000" cy="4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1" algn="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Assistant"/>
              <a:buChar char="⬛"/>
              <a:defRPr i="0" sz="18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indent="-322072" lvl="1" marL="914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Assistant"/>
              <a:buChar char="⬛"/>
              <a:defRPr i="0" sz="16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indent="-310388" lvl="2" marL="1371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Assistant"/>
              <a:buChar char="⬛"/>
              <a:defRPr i="0" sz="14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indent="-298703" lvl="3" marL="18288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indent="-298704" lvl="4" marL="22860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indent="-298704" lvl="5" marL="27432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indent="-298704" lvl="6" marL="3200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indent="-298703" lvl="7" marL="3657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indent="-298703" lvl="8" marL="4114800" marR="0" rtl="1" algn="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Assistant"/>
              <a:buChar char="◼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12" name="Google Shape;12;g103dc637820_0_0"/>
          <p:cNvSpPr/>
          <p:nvPr/>
        </p:nvSpPr>
        <p:spPr>
          <a:xfrm>
            <a:off x="143290" y="111873"/>
            <a:ext cx="292620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g103dc637820_0_0"/>
          <p:cNvSpPr/>
          <p:nvPr/>
        </p:nvSpPr>
        <p:spPr>
          <a:xfrm>
            <a:off x="6052201" y="111873"/>
            <a:ext cx="292620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g103dc637820_0_0"/>
          <p:cNvSpPr/>
          <p:nvPr/>
        </p:nvSpPr>
        <p:spPr>
          <a:xfrm>
            <a:off x="3097745" y="111873"/>
            <a:ext cx="292620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g103dc637820_0_0"/>
          <p:cNvSpPr txBox="1"/>
          <p:nvPr>
            <p:ph idx="11" type="ftr"/>
          </p:nvPr>
        </p:nvSpPr>
        <p:spPr>
          <a:xfrm>
            <a:off x="143305" y="6352025"/>
            <a:ext cx="3699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g103dc637820_0_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g103dc637820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g103dc637820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g103dc637820_0_0"/>
          <p:cNvSpPr txBox="1"/>
          <p:nvPr/>
        </p:nvSpPr>
        <p:spPr>
          <a:xfrm>
            <a:off x="5501938" y="6393125"/>
            <a:ext cx="350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ssistant"/>
                <a:ea typeface="Assistant"/>
                <a:cs typeface="Assistant"/>
                <a:sym typeface="Assistant"/>
              </a:rPr>
              <a:t>תורגם לעברית ע"י FRC D-Bug #3316 מתל-אביב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14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5.png"/><Relationship Id="rId6" Type="http://schemas.openxmlformats.org/officeDocument/2006/relationships/image" Target="../media/image13.png"/><Relationship Id="rId7" Type="http://schemas.openxmlformats.org/officeDocument/2006/relationships/image" Target="../media/image12.png"/><Relationship Id="rId8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b="1" lang="en-US"/>
              <a:t>שימוש בבלוקים של צלילים ומוזיקה</a:t>
            </a:r>
            <a:endParaRPr b="1"/>
          </a:p>
        </p:txBody>
      </p:sp>
      <p:sp>
        <p:nvSpPr>
          <p:cNvPr id="149" name="Google Shape;149;p1"/>
          <p:cNvSpPr txBox="1"/>
          <p:nvPr/>
        </p:nvSpPr>
        <p:spPr>
          <a:xfrm>
            <a:off x="3085309" y="4181432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rPr>
              <a:t>מאת Arvind and Sanjay Seshan</a:t>
            </a:r>
            <a:endParaRPr sz="1600">
              <a:solidFill>
                <a:srgbClr val="0EAE9F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מטרות השיעור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ללמוד כיצד משתמשים בבלוקים של צלילים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ללמוד כיצד מייצרים ומוסיפים צלילים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ללמוד כיצד מוסיפים בלוקים של מוזיקה לתוכנה 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יצירת מוזיקה</a:t>
            </a:r>
            <a:endParaRPr/>
          </a:p>
          <a:p>
            <a:pPr indent="-200844" lvl="0" marL="30600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1/9/2020)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בלוקים של צלילים</a:t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55088" y="1140006"/>
            <a:ext cx="4112754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בלוקים של צלילים נמצאים בשני מקומות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אפשר להוסיף בלוקים של מוזיקה רק על ידי הרחבות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אפשר לנגן תווים בכלי נגינה שונים וליצור מוזיקה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אפשר להשתמש בבלוקים של צליל בשביל הכיף אבל גם למטרות בקרה לדוגמה- אפשר להשתמש בהם כדי לדעת מתי עבר חלק כלשהו בקוד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רק בלוק נגן ״ביפ״ מתנגן על הבקר. השאר מתנגנים דרך המחשב</a:t>
            </a:r>
            <a:endParaRPr/>
          </a:p>
        </p:txBody>
      </p:sp>
      <p:sp>
        <p:nvSpPr>
          <p:cNvPr id="164" name="Google Shape;164;p3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1/9/2020)</a:t>
            </a:r>
            <a:endParaRPr/>
          </a:p>
        </p:txBody>
      </p:sp>
      <p:sp>
        <p:nvSpPr>
          <p:cNvPr id="165" name="Google Shape;165;p3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6" name="Google Shape;166;p3"/>
          <p:cNvPicPr preferRelativeResize="0"/>
          <p:nvPr/>
        </p:nvPicPr>
        <p:blipFill rotWithShape="1">
          <a:blip r:embed="rId3">
            <a:alphaModFix/>
          </a:blip>
          <a:srcRect b="0" l="3599" r="0" t="0"/>
          <a:stretch/>
        </p:blipFill>
        <p:spPr>
          <a:xfrm>
            <a:off x="4640580" y="1197210"/>
            <a:ext cx="1890234" cy="4917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03552" y="1323535"/>
            <a:ext cx="1920065" cy="2976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הוספת צלילים נוספים</a:t>
            </a:r>
            <a:endParaRPr/>
          </a:p>
        </p:txBody>
      </p:sp>
      <p:sp>
        <p:nvSpPr>
          <p:cNvPr id="173" name="Google Shape;173;p4"/>
          <p:cNvSpPr txBox="1"/>
          <p:nvPr>
            <p:ph idx="1" type="body"/>
          </p:nvPr>
        </p:nvSpPr>
        <p:spPr>
          <a:xfrm>
            <a:off x="155088" y="1140006"/>
            <a:ext cx="4803906" cy="18835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אפשר להוסיף עוד צלילים דרך התפריט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יש הרבה צלילים שאפשר לבחור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כשמוסיפים צליל אפשר גם לערוך אותו</a:t>
            </a:r>
            <a:endParaRPr/>
          </a:p>
        </p:txBody>
      </p:sp>
      <p:sp>
        <p:nvSpPr>
          <p:cNvPr id="174" name="Google Shape;174;p4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1/9/2020)</a:t>
            </a:r>
            <a:endParaRPr/>
          </a:p>
        </p:txBody>
      </p:sp>
      <p:sp>
        <p:nvSpPr>
          <p:cNvPr id="175" name="Google Shape;175;p4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6" name="Google Shape;17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43917" y="1238680"/>
            <a:ext cx="2131304" cy="1590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4067" y="3216528"/>
            <a:ext cx="3667030" cy="2871114"/>
          </a:xfrm>
          <a:prstGeom prst="rect">
            <a:avLst/>
          </a:prstGeom>
          <a:noFill/>
          <a:ln cap="flat" cmpd="sng" w="28575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8" name="Google Shape;178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85360" y="3216528"/>
            <a:ext cx="3693530" cy="2871114"/>
          </a:xfrm>
          <a:prstGeom prst="rect">
            <a:avLst/>
          </a:prstGeom>
          <a:noFill/>
          <a:ln cap="flat" cmpd="sng" w="28575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79" name="Google Shape;179;p4"/>
          <p:cNvSpPr/>
          <p:nvPr/>
        </p:nvSpPr>
        <p:spPr>
          <a:xfrm>
            <a:off x="2206600" y="3456211"/>
            <a:ext cx="481964" cy="20694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0" name="Google Shape;180;p4"/>
          <p:cNvSpPr/>
          <p:nvPr/>
        </p:nvSpPr>
        <p:spPr>
          <a:xfrm>
            <a:off x="5927604" y="2299574"/>
            <a:ext cx="579073" cy="20694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הקלטה של צלילים</a:t>
            </a:r>
            <a:endParaRPr/>
          </a:p>
        </p:txBody>
      </p:sp>
      <p:sp>
        <p:nvSpPr>
          <p:cNvPr id="186" name="Google Shape;186;p5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אפשר להקליט צלילים בשתי דרכים: דרך ״הקלט״ או דרך תפריט</a:t>
            </a:r>
            <a:endParaRPr/>
          </a:p>
        </p:txBody>
      </p:sp>
      <p:sp>
        <p:nvSpPr>
          <p:cNvPr id="187" name="Google Shape;187;p5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1/9/2020)</a:t>
            </a:r>
            <a:endParaRPr/>
          </a:p>
        </p:txBody>
      </p:sp>
      <p:sp>
        <p:nvSpPr>
          <p:cNvPr id="188" name="Google Shape;188;p5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9" name="Google Shape;18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9092" y="3391170"/>
            <a:ext cx="2950845" cy="2784600"/>
          </a:xfrm>
          <a:prstGeom prst="rect">
            <a:avLst/>
          </a:prstGeom>
          <a:noFill/>
          <a:ln cap="flat" cmpd="sng" w="19050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90" name="Google Shape;19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35815" y="2540428"/>
            <a:ext cx="4956395" cy="3635342"/>
          </a:xfrm>
          <a:prstGeom prst="rect">
            <a:avLst/>
          </a:prstGeom>
          <a:noFill/>
          <a:ln cap="flat" cmpd="sng" w="19050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91" name="Google Shape;19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4237" y="1566725"/>
            <a:ext cx="1944183" cy="145079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5"/>
          <p:cNvSpPr/>
          <p:nvPr/>
        </p:nvSpPr>
        <p:spPr>
          <a:xfrm>
            <a:off x="1095376" y="2666197"/>
            <a:ext cx="721994" cy="167325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3" name="Google Shape;193;p5"/>
          <p:cNvSpPr/>
          <p:nvPr/>
        </p:nvSpPr>
        <p:spPr>
          <a:xfrm>
            <a:off x="6345556" y="2910839"/>
            <a:ext cx="481964" cy="20694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משימה + דוגמה</a:t>
            </a:r>
            <a:endParaRPr/>
          </a:p>
        </p:txBody>
      </p:sp>
      <p:sp>
        <p:nvSpPr>
          <p:cNvPr id="199" name="Google Shape;199;p6"/>
          <p:cNvSpPr txBox="1"/>
          <p:nvPr>
            <p:ph idx="1" type="body"/>
          </p:nvPr>
        </p:nvSpPr>
        <p:spPr>
          <a:xfrm>
            <a:off x="-27450" y="1173168"/>
            <a:ext cx="88317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הוספת צליל של כלי נגינה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הוסיפו את בלוקי המוזיקה על ידי לחיצה על אייקון ההרחבות בתחתית פלטת הבלוקים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בחרו את כלי הנגינה האהוב עליכם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צרו מנגינה קצרה ונגנו אותה ארבע פעמים</a:t>
            </a:r>
            <a:endParaRPr/>
          </a:p>
        </p:txBody>
      </p:sp>
      <p:sp>
        <p:nvSpPr>
          <p:cNvPr id="200" name="Google Shape;200;p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1/9/2020)</a:t>
            </a:r>
            <a:endParaRPr/>
          </a:p>
        </p:txBody>
      </p:sp>
      <p:sp>
        <p:nvSpPr>
          <p:cNvPr id="201" name="Google Shape;201;p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02" name="Google Shape;20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2078" y="1605839"/>
            <a:ext cx="819100" cy="68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1513" y="2998218"/>
            <a:ext cx="2495550" cy="313372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6"/>
          <p:cNvSpPr txBox="1"/>
          <p:nvPr/>
        </p:nvSpPr>
        <p:spPr>
          <a:xfrm>
            <a:off x="3137063" y="3560570"/>
            <a:ext cx="354287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הכלי הוא קלרינט</a:t>
            </a:r>
            <a:endParaRPr sz="14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05" name="Google Shape;205;p6"/>
          <p:cNvSpPr txBox="1"/>
          <p:nvPr/>
        </p:nvSpPr>
        <p:spPr>
          <a:xfrm>
            <a:off x="3137063" y="4256409"/>
            <a:ext cx="2502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ארבעה תווים מתנגנים</a:t>
            </a:r>
            <a:endParaRPr sz="14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06" name="Google Shape;206;p6"/>
          <p:cNvSpPr txBox="1"/>
          <p:nvPr/>
        </p:nvSpPr>
        <p:spPr>
          <a:xfrm>
            <a:off x="3137062" y="3904754"/>
            <a:ext cx="38893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המוזיקה מתנגנת ארבע פעמים</a:t>
            </a:r>
            <a:endParaRPr sz="14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03dc637820_0_137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קרדיטים</a:t>
            </a:r>
            <a:endParaRPr/>
          </a:p>
        </p:txBody>
      </p:sp>
      <p:sp>
        <p:nvSpPr>
          <p:cNvPr id="212" name="Google Shape;212;g103dc637820_0_137"/>
          <p:cNvSpPr txBox="1"/>
          <p:nvPr>
            <p:ph idx="1" type="body"/>
          </p:nvPr>
        </p:nvSpPr>
        <p:spPr>
          <a:xfrm>
            <a:off x="457200" y="1317978"/>
            <a:ext cx="8245500" cy="32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1400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56"/>
              <a:buChar char="⬛"/>
            </a:pPr>
            <a:r>
              <a:rPr lang="en-US" sz="2200"/>
              <a:t>המצגת נוצרה על ידי  Arvind and Sanjay Seshan עבור Prime Lessons.</a:t>
            </a:r>
            <a:endParaRPr sz="2200"/>
          </a:p>
          <a:p>
            <a:pPr indent="-340544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⬛"/>
            </a:pPr>
            <a:r>
              <a:rPr lang="en-US" sz="2200"/>
              <a:t>המצגת תורגמה לעברית ע"י FRC D-Bug #3316 וקבוצות ה-FLL של עירוני ד' תל-אביב  #285 ++D ו-DGITAL #1331</a:t>
            </a:r>
            <a:endParaRPr sz="2200"/>
          </a:p>
          <a:p>
            <a:pPr indent="-352228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2200"/>
              <a:buChar char="⬛"/>
            </a:pPr>
            <a:r>
              <a:rPr lang="en-US" sz="2200"/>
              <a:t>ניתן למצוא שיעורים נוספים באתר</a:t>
            </a:r>
            <a:endParaRPr sz="2200"/>
          </a:p>
          <a:p>
            <a:pPr indent="0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None/>
            </a:pPr>
            <a:r>
              <a:rPr lang="en-US" sz="2200"/>
              <a:t> www.primelessons.org</a:t>
            </a:r>
            <a:endParaRPr sz="2200"/>
          </a:p>
        </p:txBody>
      </p:sp>
      <p:sp>
        <p:nvSpPr>
          <p:cNvPr id="213" name="Google Shape;213;g103dc637820_0_137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12/14/2020)</a:t>
            </a:r>
            <a:endParaRPr/>
          </a:p>
        </p:txBody>
      </p:sp>
      <p:sp>
        <p:nvSpPr>
          <p:cNvPr id="214" name="Google Shape;214;g103dc637820_0_137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5" name="Google Shape;215;g103dc637820_0_137"/>
          <p:cNvSpPr/>
          <p:nvPr/>
        </p:nvSpPr>
        <p:spPr>
          <a:xfrm>
            <a:off x="575029" y="5862802"/>
            <a:ext cx="7734000" cy="3693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16" name="Google Shape;216;g103dc637820_0_137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103dc637820_0_1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188" y="4482125"/>
            <a:ext cx="1381309" cy="11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103dc637820_0_1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17691" y="4475750"/>
            <a:ext cx="1381309" cy="1165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103dc637820_0_1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5025" y="2371475"/>
            <a:ext cx="2547564" cy="195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