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6858000" cx="9144000"/>
  <p:notesSz cx="6858000" cy="9144000"/>
  <p:embeddedFontLst>
    <p:embeddedFont>
      <p:font typeface="Assistant"/>
      <p:regular r:id="rId12"/>
      <p:bold r:id="rId13"/>
    </p:embeddedFont>
    <p:embeddedFont>
      <p:font typeface="Helvetica Neue"/>
      <p:regular r:id="rId14"/>
      <p:bold r:id="rId15"/>
      <p:italic r:id="rId16"/>
      <p:boldItalic r:id="rId17"/>
    </p:embeddedFont>
    <p:embeddedFont>
      <p:font typeface="Gill Sans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http://customooxmlschemas.google.com/">
      <go:slidesCustomData xmlns:go="http://customooxmlschemas.google.com/" r:id="rId20" roundtripDataSignature="AMtx7mjPTXqpT78fYLnydTj73vUnpOe/C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customschemas.google.com/relationships/presentationmetadata" Target="meta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ssistant-bold.fntdata"/><Relationship Id="rId12" Type="http://schemas.openxmlformats.org/officeDocument/2006/relationships/font" Target="fonts/Assistant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HelveticaNeue-bold.fntdata"/><Relationship Id="rId14" Type="http://schemas.openxmlformats.org/officeDocument/2006/relationships/font" Target="fonts/HelveticaNeue-regular.fntdata"/><Relationship Id="rId17" Type="http://schemas.openxmlformats.org/officeDocument/2006/relationships/font" Target="fonts/HelveticaNeue-boldItalic.fntdata"/><Relationship Id="rId16" Type="http://schemas.openxmlformats.org/officeDocument/2006/relationships/font" Target="fonts/HelveticaNeue-italic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GillSans-bold.fntdata"/><Relationship Id="rId6" Type="http://schemas.openxmlformats.org/officeDocument/2006/relationships/slide" Target="slides/slide1.xml"/><Relationship Id="rId18" Type="http://schemas.openxmlformats.org/officeDocument/2006/relationships/font" Target="fonts/GillSans-regular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0" name="Google Shape;160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4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4" name="Google Shape;174;p4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5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5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cfb8a12f57_0_136:notes"/>
          <p:cNvSpPr txBox="1"/>
          <p:nvPr>
            <p:ph idx="1" type="body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9" name="Google Shape;199;gcfb8a12f57_0_136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rime-lessons-hebrew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cfb8a12f57_0_11"/>
          <p:cNvSpPr/>
          <p:nvPr/>
        </p:nvSpPr>
        <p:spPr>
          <a:xfrm>
            <a:off x="182241" y="2579003"/>
            <a:ext cx="8787600" cy="246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" name="Google Shape;22;gcfb8a12f57_0_11"/>
          <p:cNvSpPr txBox="1"/>
          <p:nvPr>
            <p:ph type="ctrTitle"/>
          </p:nvPr>
        </p:nvSpPr>
        <p:spPr>
          <a:xfrm>
            <a:off x="182198" y="2676575"/>
            <a:ext cx="87876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ssistant"/>
              <a:buNone/>
              <a:defRPr sz="36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3" name="Google Shape;23;gcfb8a12f57_0_11"/>
          <p:cNvSpPr txBox="1"/>
          <p:nvPr>
            <p:ph idx="1" type="subTitle"/>
          </p:nvPr>
        </p:nvSpPr>
        <p:spPr>
          <a:xfrm>
            <a:off x="3151712" y="4181373"/>
            <a:ext cx="57420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r">
              <a:spcBef>
                <a:spcPts val="320"/>
              </a:spcBef>
              <a:spcAft>
                <a:spcPts val="0"/>
              </a:spcAft>
              <a:buSzPts val="1472"/>
              <a:buFont typeface="Assistant"/>
              <a:buNone/>
              <a:defRPr sz="1600" cap="none">
                <a:solidFill>
                  <a:srgbClr val="0EAE9F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ctr">
              <a:spcBef>
                <a:spcPts val="600"/>
              </a:spcBef>
              <a:spcAft>
                <a:spcPts val="0"/>
              </a:spcAft>
              <a:buSzPts val="1472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600"/>
              </a:spcBef>
              <a:spcAft>
                <a:spcPts val="0"/>
              </a:spcAft>
              <a:buSzPts val="1288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600"/>
              </a:spcBef>
              <a:spcAft>
                <a:spcPts val="0"/>
              </a:spcAft>
              <a:buSzPts val="1104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600"/>
              </a:spcBef>
              <a:spcAft>
                <a:spcPts val="600"/>
              </a:spcAft>
              <a:buSzPts val="1104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4" name="Google Shape;24;gcfb8a12f57_0_11"/>
          <p:cNvSpPr txBox="1"/>
          <p:nvPr/>
        </p:nvSpPr>
        <p:spPr>
          <a:xfrm>
            <a:off x="4808377" y="357846"/>
            <a:ext cx="41616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  <p:sp>
        <p:nvSpPr>
          <p:cNvPr id="25" name="Google Shape;25;gcfb8a12f57_0_11"/>
          <p:cNvSpPr txBox="1"/>
          <p:nvPr/>
        </p:nvSpPr>
        <p:spPr>
          <a:xfrm>
            <a:off x="6331000" y="685891"/>
            <a:ext cx="2440200" cy="3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Gill Sans"/>
              <a:buNone/>
            </a:pPr>
            <a:r>
              <a:rPr lang="en-US" sz="14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By the Makers of EV3Lessons</a:t>
            </a:r>
            <a:endParaRPr/>
          </a:p>
        </p:txBody>
      </p:sp>
      <p:pic>
        <p:nvPicPr>
          <p:cNvPr descr="A picture containing application&#10;&#10;Description automatically generated" id="26" name="Google Shape;26;gcfb8a12f57_0_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612649" y="993668"/>
            <a:ext cx="1158462" cy="115846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Shape, square&#10;&#10;Description automatically generated" id="27" name="Google Shape;27;gcfb8a12f57_0_1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399647" y="993669"/>
            <a:ext cx="1158462" cy="1158462"/>
          </a:xfrm>
          <a:prstGeom prst="rect">
            <a:avLst/>
          </a:prstGeom>
          <a:noFill/>
          <a:ln>
            <a:noFill/>
          </a:ln>
        </p:spPr>
      </p:pic>
      <p:sp>
        <p:nvSpPr>
          <p:cNvPr id="28" name="Google Shape;28;gcfb8a12f57_0_11"/>
          <p:cNvSpPr txBox="1"/>
          <p:nvPr/>
        </p:nvSpPr>
        <p:spPr>
          <a:xfrm>
            <a:off x="4808377" y="357846"/>
            <a:ext cx="4161600" cy="509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944"/>
              <a:buFont typeface="Noto Sans Symbols"/>
              <a:buNone/>
            </a:pPr>
            <a:r>
              <a:rPr lang="en-US" sz="3200">
                <a:solidFill>
                  <a:schemeClr val="dk2"/>
                </a:solidFill>
                <a:latin typeface="Gill Sans"/>
                <a:ea typeface="Gill Sans"/>
                <a:cs typeface="Gill Sans"/>
                <a:sym typeface="Gill Sans"/>
              </a:rPr>
              <a:t>PRIME LESSONS</a:t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gcfb8a12f57_0_91"/>
          <p:cNvSpPr/>
          <p:nvPr/>
        </p:nvSpPr>
        <p:spPr>
          <a:xfrm>
            <a:off x="448092" y="599725"/>
            <a:ext cx="82386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2" name="Google Shape;102;gcfb8a12f57_0_91"/>
          <p:cNvSpPr txBox="1"/>
          <p:nvPr>
            <p:ph type="title"/>
          </p:nvPr>
        </p:nvSpPr>
        <p:spPr>
          <a:xfrm>
            <a:off x="143289" y="270616"/>
            <a:ext cx="8835000" cy="69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3" name="Google Shape;103;gcfb8a12f57_0_91"/>
          <p:cNvSpPr txBox="1"/>
          <p:nvPr>
            <p:ph idx="1" type="body"/>
          </p:nvPr>
        </p:nvSpPr>
        <p:spPr>
          <a:xfrm rot="5400000">
            <a:off x="2148930" y="-946386"/>
            <a:ext cx="4823700" cy="883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04" name="Google Shape;104;gcfb8a12f57_0_91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05" name="Google Shape;105;gcfb8a12f57_0_91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6" name="Google Shape;106;gcfb8a12f57_0_91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cfb8a12f57_0_98"/>
          <p:cNvSpPr/>
          <p:nvPr/>
        </p:nvSpPr>
        <p:spPr>
          <a:xfrm>
            <a:off x="6629400" y="599725"/>
            <a:ext cx="2057400" cy="5817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gcfb8a12f57_0_98"/>
          <p:cNvSpPr txBox="1"/>
          <p:nvPr>
            <p:ph type="title"/>
          </p:nvPr>
        </p:nvSpPr>
        <p:spPr>
          <a:xfrm rot="5400000">
            <a:off x="4789473" y="2515775"/>
            <a:ext cx="5183100" cy="15030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0" name="Google Shape;110;gcfb8a12f57_0_98"/>
          <p:cNvSpPr txBox="1"/>
          <p:nvPr>
            <p:ph idx="1" type="body"/>
          </p:nvPr>
        </p:nvSpPr>
        <p:spPr>
          <a:xfrm rot="5400000">
            <a:off x="950701" y="306125"/>
            <a:ext cx="5183100" cy="59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1" name="Google Shape;111;gcfb8a12f57_0_98"/>
          <p:cNvSpPr txBox="1"/>
          <p:nvPr>
            <p:ph idx="10" type="dt"/>
          </p:nvPr>
        </p:nvSpPr>
        <p:spPr>
          <a:xfrm>
            <a:off x="6745255" y="5956136"/>
            <a:ext cx="9477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12" name="Google Shape;112;gcfb8a12f57_0_98"/>
          <p:cNvSpPr txBox="1"/>
          <p:nvPr>
            <p:ph idx="11" type="ftr"/>
          </p:nvPr>
        </p:nvSpPr>
        <p:spPr>
          <a:xfrm>
            <a:off x="581192" y="5951810"/>
            <a:ext cx="59223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3" name="Google Shape;113;gcfb8a12f57_0_98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wo Content">
  <p:cSld name="1_Two Content"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cfb8a12f57_0_105"/>
          <p:cNvSpPr txBox="1"/>
          <p:nvPr>
            <p:ph idx="1" type="body"/>
          </p:nvPr>
        </p:nvSpPr>
        <p:spPr>
          <a:xfrm>
            <a:off x="142200" y="1174924"/>
            <a:ext cx="41853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6" name="Google Shape;116;gcfb8a12f57_0_105"/>
          <p:cNvSpPr txBox="1"/>
          <p:nvPr>
            <p:ph idx="2" type="body"/>
          </p:nvPr>
        </p:nvSpPr>
        <p:spPr>
          <a:xfrm>
            <a:off x="4757752" y="1177439"/>
            <a:ext cx="42264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17" name="Google Shape;117;gcfb8a12f57_0_105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gcfb8a12f57_0_105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19" name="Google Shape;119;gcfb8a12f57_0_105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0" name="Google Shape;120;gcfb8a12f57_0_105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21" name="Google Shape;121;gcfb8a12f57_0_105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Comparison">
  <p:cSld name="1_Comparison"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cfb8a12f57_0_113"/>
          <p:cNvSpPr txBox="1"/>
          <p:nvPr>
            <p:ph idx="1" type="body"/>
          </p:nvPr>
        </p:nvSpPr>
        <p:spPr>
          <a:xfrm>
            <a:off x="887219" y="2228003"/>
            <a:ext cx="35934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4" name="Google Shape;124;gcfb8a12f57_0_113"/>
          <p:cNvSpPr txBox="1"/>
          <p:nvPr>
            <p:ph idx="2" type="body"/>
          </p:nvPr>
        </p:nvSpPr>
        <p:spPr>
          <a:xfrm>
            <a:off x="581192" y="2926051"/>
            <a:ext cx="38994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5" name="Google Shape;125;gcfb8a12f57_0_113"/>
          <p:cNvSpPr txBox="1"/>
          <p:nvPr>
            <p:ph idx="3" type="body"/>
          </p:nvPr>
        </p:nvSpPr>
        <p:spPr>
          <a:xfrm>
            <a:off x="4969308" y="2228003"/>
            <a:ext cx="3601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126" name="Google Shape;126;gcfb8a12f57_0_113"/>
          <p:cNvSpPr txBox="1"/>
          <p:nvPr>
            <p:ph idx="4" type="body"/>
          </p:nvPr>
        </p:nvSpPr>
        <p:spPr>
          <a:xfrm>
            <a:off x="4663282" y="2926051"/>
            <a:ext cx="39078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127" name="Google Shape;127;gcfb8a12f57_0_113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28" name="Google Shape;128;gcfb8a12f57_0_113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9" name="Google Shape;129;gcfb8a12f57_0_113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0" name="Google Shape;130;gcfb8a12f57_0_113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1" name="Google Shape;131;gcfb8a12f57_0_113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Title Only">
  <p:cSld name="1_Title Only"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cfb8a12f57_0_123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4" name="Google Shape;134;gcfb8a12f57_0_123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35" name="Google Shape;135;gcfb8a12f57_0_123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36" name="Google Shape;136;gcfb8a12f57_0_123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7" name="Google Shape;137;gcfb8a12f57_0_123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1_Blank">
  <p:cSld name="1_Blank"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cfb8a12f57_0_12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40" name="Google Shape;140;gcfb8a12f57_0_12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1" name="Google Shape;141;gcfb8a12f57_0_129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42" name="Google Shape;142;gcfb8a12f57_0_12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43" name="Google Shape;143;gcfb8a12f57_0_129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gcfb8a12f57_0_2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31" name="Google Shape;31;gcfb8a12f57_0_20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ssistant"/>
              <a:buNone/>
              <a:defRPr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gcfb8a12f57_0_20"/>
          <p:cNvSpPr txBox="1"/>
          <p:nvPr>
            <p:ph idx="1" type="body"/>
          </p:nvPr>
        </p:nvSpPr>
        <p:spPr>
          <a:xfrm>
            <a:off x="155088" y="1140006"/>
            <a:ext cx="8831700" cy="50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rtl="1" algn="r">
              <a:spcBef>
                <a:spcPts val="36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1pPr>
            <a:lvl2pPr indent="-346456" lvl="1" marL="914400" rtl="1" algn="r">
              <a:spcBef>
                <a:spcPts val="600"/>
              </a:spcBef>
              <a:spcAft>
                <a:spcPts val="0"/>
              </a:spcAft>
              <a:buSzPts val="1856"/>
              <a:buFont typeface="Assistant"/>
              <a:buChar char="⬛"/>
              <a:defRPr sz="1800">
                <a:latin typeface="Assistant"/>
                <a:ea typeface="Assistant"/>
                <a:cs typeface="Assistant"/>
                <a:sym typeface="Assistant"/>
              </a:defRPr>
            </a:lvl2pPr>
            <a:lvl3pPr indent="-333756" lvl="2" marL="13716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3pPr>
            <a:lvl4pPr indent="-333756" lvl="3" marL="18288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4pPr>
            <a:lvl5pPr indent="-333756" lvl="4" marL="22860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5pPr>
            <a:lvl6pPr indent="-333756" lvl="5" marL="27432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6pPr>
            <a:lvl7pPr indent="-333756" lvl="6" marL="32004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7pPr>
            <a:lvl8pPr indent="-333756" lvl="7" marL="3657600" rtl="1" algn="r">
              <a:spcBef>
                <a:spcPts val="600"/>
              </a:spcBef>
              <a:spcAft>
                <a:spcPts val="0"/>
              </a:spcAft>
              <a:buSzPts val="1656"/>
              <a:buFont typeface="Assistant"/>
              <a:buChar char="⬛"/>
              <a:defRPr>
                <a:latin typeface="Assistant"/>
                <a:ea typeface="Assistant"/>
                <a:cs typeface="Assistant"/>
                <a:sym typeface="Assistant"/>
              </a:defRPr>
            </a:lvl8pPr>
            <a:lvl9pPr indent="-333756" lvl="8" marL="4114800" rtl="1" algn="r">
              <a:spcBef>
                <a:spcPts val="600"/>
              </a:spcBef>
              <a:spcAft>
                <a:spcPts val="600"/>
              </a:spcAft>
              <a:buSzPts val="1656"/>
              <a:buFont typeface="Assistant"/>
              <a:buChar char="◼"/>
              <a:defRPr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  <p:sp>
        <p:nvSpPr>
          <p:cNvPr id="33" name="Google Shape;33;gcfb8a12f57_0_20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800"/>
              <a:buNone/>
              <a:defRPr sz="1100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gcfb8a12f57_0_20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35" name="Google Shape;35;gcfb8a12f57_0_2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36" name="Google Shape;36;gcfb8a12f57_0_2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cfb8a12f57_0_28"/>
          <p:cNvSpPr/>
          <p:nvPr/>
        </p:nvSpPr>
        <p:spPr>
          <a:xfrm>
            <a:off x="452646" y="5141973"/>
            <a:ext cx="8238600" cy="1258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" name="Google Shape;39;gcfb8a12f57_0_28"/>
          <p:cNvSpPr txBox="1"/>
          <p:nvPr>
            <p:ph type="title"/>
          </p:nvPr>
        </p:nvSpPr>
        <p:spPr>
          <a:xfrm>
            <a:off x="581193" y="3036573"/>
            <a:ext cx="79899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3600"/>
              <a:buFont typeface="Gill Sans"/>
              <a:buNone/>
              <a:defRPr b="0" sz="3600" cap="none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0" name="Google Shape;40;gcfb8a12f57_0_28"/>
          <p:cNvSpPr txBox="1"/>
          <p:nvPr>
            <p:ph idx="1" type="body"/>
          </p:nvPr>
        </p:nvSpPr>
        <p:spPr>
          <a:xfrm>
            <a:off x="581193" y="4541417"/>
            <a:ext cx="7989900" cy="600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SzPts val="1656"/>
              <a:buNone/>
              <a:defRPr sz="1800" cap="none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656"/>
              <a:buNone/>
              <a:defRPr sz="18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472"/>
              <a:buNone/>
              <a:defRPr sz="16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288"/>
              <a:buNone/>
              <a:defRPr sz="14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41" name="Google Shape;41;gcfb8a12f57_0_28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42" name="Google Shape;42;gcfb8a12f57_0_28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gcfb8a12f57_0_28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4" name="Google Shape;44;gcfb8a12f57_0_2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5" name="Google Shape;45;gcfb8a12f57_0_28"/>
          <p:cNvSpPr txBox="1"/>
          <p:nvPr/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6" name="Google Shape;46;gcfb8a12f57_0_2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47" name="Google Shape;47;gcfb8a12f57_0_28"/>
          <p:cNvSpPr txBox="1"/>
          <p:nvPr/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b="0" lang="en-US" sz="2800" cap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rPr>
              <a:t>CLICK TO EDIT MASTER TITLE STYLE</a:t>
            </a:r>
            <a:endParaRPr b="0" sz="2800" cap="non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>
  <p:cSld name="Two Content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gcfb8a12f57_0_39"/>
          <p:cNvSpPr txBox="1"/>
          <p:nvPr>
            <p:ph idx="1" type="body"/>
          </p:nvPr>
        </p:nvSpPr>
        <p:spPr>
          <a:xfrm>
            <a:off x="142200" y="1174924"/>
            <a:ext cx="41853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0" name="Google Shape;50;gcfb8a12f57_0_39"/>
          <p:cNvSpPr txBox="1"/>
          <p:nvPr>
            <p:ph idx="2" type="body"/>
          </p:nvPr>
        </p:nvSpPr>
        <p:spPr>
          <a:xfrm>
            <a:off x="4757752" y="1177439"/>
            <a:ext cx="4226400" cy="4968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22072" lvl="1" marL="9144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/>
            </a:lvl2pPr>
            <a:lvl3pPr indent="-310388" lvl="2" marL="1371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/>
            </a:lvl3pPr>
            <a:lvl4pPr indent="-298703" lvl="3" marL="18288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4pPr>
            <a:lvl5pPr indent="-298704" lvl="4" marL="2286000" algn="l">
              <a:spcBef>
                <a:spcPts val="600"/>
              </a:spcBef>
              <a:spcAft>
                <a:spcPts val="0"/>
              </a:spcAft>
              <a:buSzPts val="1104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51" name="Google Shape;51;gcfb8a12f57_0_39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gcfb8a12f57_0_39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53" name="Google Shape;53;gcfb8a12f57_0_3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4" name="Google Shape;54;gcfb8a12f57_0_3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55" name="Google Shape;55;gcfb8a12f57_0_3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56" name="Google Shape;56;gcfb8a12f57_0_39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57" name="Google Shape;57;gcfb8a12f57_0_3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>
  <p:cSld name="Comparis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cfb8a12f57_0_49"/>
          <p:cNvSpPr txBox="1"/>
          <p:nvPr>
            <p:ph idx="1" type="body"/>
          </p:nvPr>
        </p:nvSpPr>
        <p:spPr>
          <a:xfrm>
            <a:off x="887219" y="2228003"/>
            <a:ext cx="35934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0" name="Google Shape;60;gcfb8a12f57_0_49"/>
          <p:cNvSpPr txBox="1"/>
          <p:nvPr>
            <p:ph idx="2" type="body"/>
          </p:nvPr>
        </p:nvSpPr>
        <p:spPr>
          <a:xfrm>
            <a:off x="581192" y="2926051"/>
            <a:ext cx="38994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1" name="Google Shape;61;gcfb8a12f57_0_49"/>
          <p:cNvSpPr txBox="1"/>
          <p:nvPr>
            <p:ph idx="3" type="body"/>
          </p:nvPr>
        </p:nvSpPr>
        <p:spPr>
          <a:xfrm>
            <a:off x="4969308" y="2228003"/>
            <a:ext cx="3601500" cy="5763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40"/>
              </a:spcBef>
              <a:spcAft>
                <a:spcPts val="0"/>
              </a:spcAft>
              <a:buSzPts val="2024"/>
              <a:buNone/>
              <a:defRPr b="0" sz="2200">
                <a:solidFill>
                  <a:schemeClr val="accent2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840"/>
              <a:buNone/>
              <a:defRPr b="1" sz="20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1656"/>
              <a:buNone/>
              <a:defRPr b="1" sz="18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1472"/>
              <a:buNone/>
              <a:defRPr b="1" sz="16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1472"/>
              <a:buNone/>
              <a:defRPr b="1" sz="1600"/>
            </a:lvl9pPr>
          </a:lstStyle>
          <a:p/>
        </p:txBody>
      </p:sp>
      <p:sp>
        <p:nvSpPr>
          <p:cNvPr id="62" name="Google Shape;62;gcfb8a12f57_0_49"/>
          <p:cNvSpPr txBox="1"/>
          <p:nvPr>
            <p:ph idx="4" type="body"/>
          </p:nvPr>
        </p:nvSpPr>
        <p:spPr>
          <a:xfrm>
            <a:off x="4663282" y="2926051"/>
            <a:ext cx="3907800" cy="2934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algn="l">
              <a:spcBef>
                <a:spcPts val="360"/>
              </a:spcBef>
              <a:spcAft>
                <a:spcPts val="0"/>
              </a:spcAft>
              <a:buSzPts val="1656"/>
              <a:buChar char="⬛"/>
              <a:defRPr/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2pPr>
            <a:lvl3pPr indent="-333756" lvl="2" marL="1371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3pPr>
            <a:lvl4pPr indent="-333756" lvl="3" marL="18288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4pPr>
            <a:lvl5pPr indent="-333756" lvl="4" marL="22860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5pPr>
            <a:lvl6pPr indent="-333756" lvl="5" marL="27432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6pPr>
            <a:lvl7pPr indent="-333756" lvl="6" marL="3200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7pPr>
            <a:lvl8pPr indent="-333756" lvl="7" marL="36576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/>
            </a:lvl8pPr>
            <a:lvl9pPr indent="-333756" lvl="8" marL="4114800" algn="l">
              <a:spcBef>
                <a:spcPts val="600"/>
              </a:spcBef>
              <a:spcAft>
                <a:spcPts val="600"/>
              </a:spcAft>
              <a:buSzPts val="1656"/>
              <a:buChar char="◼"/>
              <a:defRPr/>
            </a:lvl9pPr>
          </a:lstStyle>
          <a:p/>
        </p:txBody>
      </p:sp>
      <p:sp>
        <p:nvSpPr>
          <p:cNvPr id="63" name="Google Shape;63;gcfb8a12f57_0_49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64" name="Google Shape;64;gcfb8a12f57_0_49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gcfb8a12f57_0_49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gcfb8a12f57_0_4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67" name="Google Shape;67;gcfb8a12f57_0_49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gcfb8a12f57_0_49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>
  <p:cSld name="Title Only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cfb8a12f57_0_60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gcfb8a12f57_0_60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2" name="Google Shape;72;gcfb8a12f57_0_6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3" name="Google Shape;73;gcfb8a12f57_0_6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4" name="Google Shape;74;gcfb8a12f57_0_60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cxnSp>
        <p:nvCxnSpPr>
          <p:cNvPr id="75" name="Google Shape;75;gcfb8a12f57_0_6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76" name="Google Shape;76;gcfb8a12f57_0_60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cfb8a12f57_0_6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79" name="Google Shape;79;gcfb8a12f57_0_68"/>
          <p:cNvSpPr txBox="1"/>
          <p:nvPr>
            <p:ph type="title"/>
          </p:nvPr>
        </p:nvSpPr>
        <p:spPr>
          <a:xfrm>
            <a:off x="175260" y="292975"/>
            <a:ext cx="8746800" cy="75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  <a:defRPr>
                <a:solidFill>
                  <a:schemeClr val="dk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gcfb8a12f57_0_68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81" name="Google Shape;81;gcfb8a12f57_0_68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82" name="Google Shape;82;gcfb8a12f57_0_68"/>
          <p:cNvSpPr txBox="1"/>
          <p:nvPr>
            <p:ph idx="11" type="ftr"/>
          </p:nvPr>
        </p:nvSpPr>
        <p:spPr>
          <a:xfrm>
            <a:off x="88409" y="6266485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gcfb8a12f57_0_68"/>
          <p:cNvSpPr/>
          <p:nvPr/>
        </p:nvSpPr>
        <p:spPr>
          <a:xfrm>
            <a:off x="142200" y="249101"/>
            <a:ext cx="8831700" cy="840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cxnSp>
        <p:nvCxnSpPr>
          <p:cNvPr id="84" name="Google Shape;84;gcfb8a12f57_0_68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cfb8a12f57_0_76"/>
          <p:cNvSpPr/>
          <p:nvPr/>
        </p:nvSpPr>
        <p:spPr>
          <a:xfrm>
            <a:off x="452646" y="5141973"/>
            <a:ext cx="8238600" cy="1274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gcfb8a12f57_0_76"/>
          <p:cNvSpPr txBox="1"/>
          <p:nvPr>
            <p:ph type="title"/>
          </p:nvPr>
        </p:nvSpPr>
        <p:spPr>
          <a:xfrm>
            <a:off x="581352" y="5262296"/>
            <a:ext cx="35367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rgbClr val="E4E4E4"/>
              </a:buClr>
              <a:buSzPts val="2000"/>
              <a:buFont typeface="Gill Sans"/>
              <a:buNone/>
              <a:defRPr b="0" sz="2000"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8" name="Google Shape;88;gcfb8a12f57_0_76"/>
          <p:cNvSpPr txBox="1"/>
          <p:nvPr>
            <p:ph idx="1" type="body"/>
          </p:nvPr>
        </p:nvSpPr>
        <p:spPr>
          <a:xfrm>
            <a:off x="446399" y="601200"/>
            <a:ext cx="8240400" cy="420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345440" lvl="0" marL="457200" algn="l">
              <a:spcBef>
                <a:spcPts val="400"/>
              </a:spcBef>
              <a:spcAft>
                <a:spcPts val="0"/>
              </a:spcAft>
              <a:buSzPts val="1840"/>
              <a:buChar char="⬛"/>
              <a:defRPr sz="2000">
                <a:solidFill>
                  <a:schemeClr val="dk2"/>
                </a:solidFill>
              </a:defRPr>
            </a:lvl1pPr>
            <a:lvl2pPr indent="-333756" lvl="1" marL="914400" algn="l">
              <a:spcBef>
                <a:spcPts val="600"/>
              </a:spcBef>
              <a:spcAft>
                <a:spcPts val="0"/>
              </a:spcAft>
              <a:buSzPts val="1656"/>
              <a:buChar char="⬛"/>
              <a:defRPr sz="1800">
                <a:solidFill>
                  <a:schemeClr val="dk2"/>
                </a:solidFill>
              </a:defRPr>
            </a:lvl2pPr>
            <a:lvl3pPr indent="-322072" lvl="2" marL="1371600" algn="l">
              <a:spcBef>
                <a:spcPts val="600"/>
              </a:spcBef>
              <a:spcAft>
                <a:spcPts val="0"/>
              </a:spcAft>
              <a:buSzPts val="1472"/>
              <a:buChar char="⬛"/>
              <a:defRPr sz="1600">
                <a:solidFill>
                  <a:schemeClr val="dk2"/>
                </a:solidFill>
              </a:defRPr>
            </a:lvl3pPr>
            <a:lvl4pPr indent="-310388" lvl="3" marL="18288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4pPr>
            <a:lvl5pPr indent="-310388" lvl="4" marL="22860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5pPr>
            <a:lvl6pPr indent="-310388" lvl="5" marL="27432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6pPr>
            <a:lvl7pPr indent="-310388" lvl="6" marL="32004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7pPr>
            <a:lvl8pPr indent="-310388" lvl="7" marL="3657600" algn="l">
              <a:spcBef>
                <a:spcPts val="600"/>
              </a:spcBef>
              <a:spcAft>
                <a:spcPts val="0"/>
              </a:spcAft>
              <a:buSzPts val="1288"/>
              <a:buChar char="⬛"/>
              <a:defRPr sz="1400">
                <a:solidFill>
                  <a:schemeClr val="dk2"/>
                </a:solidFill>
              </a:defRPr>
            </a:lvl8pPr>
            <a:lvl9pPr indent="-310388" lvl="8" marL="4114800" algn="l">
              <a:spcBef>
                <a:spcPts val="600"/>
              </a:spcBef>
              <a:spcAft>
                <a:spcPts val="600"/>
              </a:spcAft>
              <a:buSzPts val="1288"/>
              <a:buChar char="◼"/>
              <a:defRPr sz="14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9" name="Google Shape;89;gcfb8a12f57_0_76"/>
          <p:cNvSpPr txBox="1"/>
          <p:nvPr>
            <p:ph idx="2" type="body"/>
          </p:nvPr>
        </p:nvSpPr>
        <p:spPr>
          <a:xfrm>
            <a:off x="4305617" y="5262295"/>
            <a:ext cx="42654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indent="-228600" lvl="0" marL="457200" algn="r">
              <a:spcBef>
                <a:spcPts val="220"/>
              </a:spcBef>
              <a:spcAft>
                <a:spcPts val="0"/>
              </a:spcAft>
              <a:buSzPts val="1012"/>
              <a:buNone/>
              <a:defRPr sz="1100">
                <a:solidFill>
                  <a:schemeClr val="lt1"/>
                </a:solidFill>
              </a:defRPr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012"/>
              <a:buNone/>
              <a:defRPr sz="11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0" name="Google Shape;90;gcfb8a12f57_0_76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1" name="Google Shape;91;gcfb8a12f57_0_76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>
                <a:solidFill>
                  <a:srgbClr val="E4E4E4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gcfb8a12f57_0_76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algn="l">
              <a:spcBef>
                <a:spcPts val="0"/>
              </a:spcBef>
              <a:buNone/>
              <a:defRPr sz="1400">
                <a:solidFill>
                  <a:srgbClr val="E4E4E4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gcfb8a12f57_0_84"/>
          <p:cNvSpPr txBox="1"/>
          <p:nvPr>
            <p:ph type="title"/>
          </p:nvPr>
        </p:nvSpPr>
        <p:spPr>
          <a:xfrm>
            <a:off x="581192" y="4693389"/>
            <a:ext cx="79899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Gill Sans"/>
              <a:buNone/>
              <a:defRPr b="0" sz="2400">
                <a:solidFill>
                  <a:schemeClr val="accent1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5" name="Google Shape;95;gcfb8a12f57_0_84"/>
          <p:cNvSpPr/>
          <p:nvPr>
            <p:ph idx="2" type="pic"/>
          </p:nvPr>
        </p:nvSpPr>
        <p:spPr>
          <a:xfrm>
            <a:off x="448093" y="599725"/>
            <a:ext cx="8238600" cy="355740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Google Shape;96;gcfb8a12f57_0_84"/>
          <p:cNvSpPr txBox="1"/>
          <p:nvPr>
            <p:ph idx="1" type="body"/>
          </p:nvPr>
        </p:nvSpPr>
        <p:spPr>
          <a:xfrm>
            <a:off x="581192" y="5260126"/>
            <a:ext cx="7989900" cy="598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spcBef>
                <a:spcPts val="240"/>
              </a:spcBef>
              <a:spcAft>
                <a:spcPts val="0"/>
              </a:spcAft>
              <a:buSzPts val="1104"/>
              <a:buNone/>
              <a:defRPr sz="1200"/>
            </a:lvl1pPr>
            <a:lvl2pPr indent="-228600" lvl="1" marL="914400" algn="l">
              <a:spcBef>
                <a:spcPts val="600"/>
              </a:spcBef>
              <a:spcAft>
                <a:spcPts val="0"/>
              </a:spcAft>
              <a:buSzPts val="1104"/>
              <a:buNone/>
              <a:defRPr sz="1200"/>
            </a:lvl2pPr>
            <a:lvl3pPr indent="-228600" lvl="2" marL="1371600" algn="l">
              <a:spcBef>
                <a:spcPts val="600"/>
              </a:spcBef>
              <a:spcAft>
                <a:spcPts val="0"/>
              </a:spcAft>
              <a:buSzPts val="920"/>
              <a:buNone/>
              <a:defRPr sz="10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SzPts val="828"/>
              <a:buNone/>
              <a:defRPr sz="900"/>
            </a:lvl8pPr>
            <a:lvl9pPr indent="-228600" lvl="8" marL="4114800" algn="l">
              <a:spcBef>
                <a:spcPts val="600"/>
              </a:spcBef>
              <a:spcAft>
                <a:spcPts val="600"/>
              </a:spcAft>
              <a:buSzPts val="828"/>
              <a:buNone/>
              <a:defRPr sz="900"/>
            </a:lvl9pPr>
          </a:lstStyle>
          <a:p/>
        </p:txBody>
      </p:sp>
      <p:sp>
        <p:nvSpPr>
          <p:cNvPr id="97" name="Google Shape;97;gcfb8a12f57_0_84"/>
          <p:cNvSpPr txBox="1"/>
          <p:nvPr>
            <p:ph idx="10" type="dt"/>
          </p:nvPr>
        </p:nvSpPr>
        <p:spPr>
          <a:xfrm>
            <a:off x="5559327" y="5956136"/>
            <a:ext cx="21336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98" name="Google Shape;98;gcfb8a12f57_0_84"/>
          <p:cNvSpPr txBox="1"/>
          <p:nvPr>
            <p:ph idx="11" type="ftr"/>
          </p:nvPr>
        </p:nvSpPr>
        <p:spPr>
          <a:xfrm>
            <a:off x="581192" y="5951810"/>
            <a:ext cx="48705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9" name="Google Shape;99;gcfb8a12f57_0_84"/>
          <p:cNvSpPr txBox="1"/>
          <p:nvPr>
            <p:ph idx="12" type="sldNum"/>
          </p:nvPr>
        </p:nvSpPr>
        <p:spPr>
          <a:xfrm>
            <a:off x="7800476" y="5956136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algn="l">
              <a:spcBef>
                <a:spcPts val="0"/>
              </a:spcBef>
              <a:buNone/>
              <a:defRPr/>
            </a:lvl1pPr>
            <a:lvl2pPr indent="0" lvl="1" marL="0" algn="l">
              <a:spcBef>
                <a:spcPts val="0"/>
              </a:spcBef>
              <a:buNone/>
              <a:defRPr/>
            </a:lvl2pPr>
            <a:lvl3pPr indent="0" lvl="2" marL="0" algn="l">
              <a:spcBef>
                <a:spcPts val="0"/>
              </a:spcBef>
              <a:buNone/>
              <a:defRPr/>
            </a:lvl3pPr>
            <a:lvl4pPr indent="0" lvl="3" marL="0" algn="l">
              <a:spcBef>
                <a:spcPts val="0"/>
              </a:spcBef>
              <a:buNone/>
              <a:defRPr/>
            </a:lvl4pPr>
            <a:lvl5pPr indent="0" lvl="4" marL="0" algn="l">
              <a:spcBef>
                <a:spcPts val="0"/>
              </a:spcBef>
              <a:buNone/>
              <a:defRPr/>
            </a:lvl5pPr>
            <a:lvl6pPr indent="0" lvl="5" marL="0" algn="l">
              <a:spcBef>
                <a:spcPts val="0"/>
              </a:spcBef>
              <a:buNone/>
              <a:defRPr/>
            </a:lvl6pPr>
            <a:lvl7pPr indent="0" lvl="6" marL="0" algn="l">
              <a:spcBef>
                <a:spcPts val="0"/>
              </a:spcBef>
              <a:buNone/>
              <a:defRPr/>
            </a:lvl7pPr>
            <a:lvl8pPr indent="0" lvl="7" marL="0" algn="l">
              <a:spcBef>
                <a:spcPts val="0"/>
              </a:spcBef>
              <a:buNone/>
              <a:defRPr/>
            </a:lvl8pPr>
            <a:lvl9pPr indent="0" lvl="8" marL="0" algn="l">
              <a:spcBef>
                <a:spcPts val="0"/>
              </a:spcBef>
              <a:buNone/>
              <a:defRPr/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cfb8a12f57_0_0"/>
          <p:cNvSpPr txBox="1"/>
          <p:nvPr>
            <p:ph type="title"/>
          </p:nvPr>
        </p:nvSpPr>
        <p:spPr>
          <a:xfrm>
            <a:off x="143289" y="270616"/>
            <a:ext cx="8835000" cy="6975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Gill Sans"/>
              <a:buNone/>
              <a:defRPr b="0" i="0" sz="2800" u="none" cap="none" strike="noStrike">
                <a:solidFill>
                  <a:schemeClr val="lt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11" name="Google Shape;11;gcfb8a12f57_0_0"/>
          <p:cNvSpPr txBox="1"/>
          <p:nvPr>
            <p:ph idx="1" type="body"/>
          </p:nvPr>
        </p:nvSpPr>
        <p:spPr>
          <a:xfrm>
            <a:off x="143289" y="1059264"/>
            <a:ext cx="8835000" cy="482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33756" lvl="0" marL="457200" marR="0" rtl="1" algn="r">
              <a:spcBef>
                <a:spcPts val="3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Assistant"/>
              <a:buChar char="⬛"/>
              <a:defRPr i="0" sz="18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1pPr>
            <a:lvl2pPr indent="-322072" lvl="1" marL="9144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472"/>
              <a:buFont typeface="Assistant"/>
              <a:buChar char="⬛"/>
              <a:defRPr i="0" sz="16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2pPr>
            <a:lvl3pPr indent="-310388" lvl="2" marL="13716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288"/>
              <a:buFont typeface="Assistant"/>
              <a:buChar char="⬛"/>
              <a:defRPr i="0" sz="14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3pPr>
            <a:lvl4pPr indent="-298703" lvl="3" marL="18288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4pPr>
            <a:lvl5pPr indent="-298704" lvl="4" marL="22860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5pPr>
            <a:lvl6pPr indent="-298704" lvl="5" marL="27432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6pPr>
            <a:lvl7pPr indent="-298704" lvl="6" marL="32004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7pPr>
            <a:lvl8pPr indent="-298703" lvl="7" marL="3657600" marR="0" rtl="1" algn="r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1104"/>
              <a:buFont typeface="Assistant"/>
              <a:buChar char="⬛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8pPr>
            <a:lvl9pPr indent="-298703" lvl="8" marL="4114800" marR="0" rtl="1" algn="r"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ts val="1104"/>
              <a:buFont typeface="Assistant"/>
              <a:buChar char="◼"/>
              <a:defRPr i="0" sz="1200" u="none" cap="none" strike="noStrike">
                <a:solidFill>
                  <a:schemeClr val="dk2"/>
                </a:solidFill>
                <a:latin typeface="Assistant"/>
                <a:ea typeface="Assistant"/>
                <a:cs typeface="Assistant"/>
                <a:sym typeface="Assistant"/>
              </a:defRPr>
            </a:lvl9pPr>
          </a:lstStyle>
          <a:p/>
        </p:txBody>
      </p:sp>
      <p:sp>
        <p:nvSpPr>
          <p:cNvPr id="12" name="Google Shape;12;gcfb8a12f57_0_0"/>
          <p:cNvSpPr/>
          <p:nvPr/>
        </p:nvSpPr>
        <p:spPr>
          <a:xfrm>
            <a:off x="143290" y="111873"/>
            <a:ext cx="2926200" cy="1080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Gill Sans"/>
              <a:ea typeface="Gill Sans"/>
              <a:cs typeface="Gill Sans"/>
              <a:sym typeface="Gill Sans"/>
            </a:endParaRPr>
          </a:p>
        </p:txBody>
      </p:sp>
      <p:sp>
        <p:nvSpPr>
          <p:cNvPr id="13" name="Google Shape;13;gcfb8a12f57_0_0"/>
          <p:cNvSpPr/>
          <p:nvPr/>
        </p:nvSpPr>
        <p:spPr>
          <a:xfrm>
            <a:off x="6052201" y="111873"/>
            <a:ext cx="2926200" cy="108000"/>
          </a:xfrm>
          <a:prstGeom prst="rect">
            <a:avLst/>
          </a:prstGeom>
          <a:solidFill>
            <a:srgbClr val="0EAE9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" name="Google Shape;14;gcfb8a12f57_0_0"/>
          <p:cNvSpPr/>
          <p:nvPr/>
        </p:nvSpPr>
        <p:spPr>
          <a:xfrm>
            <a:off x="3097745" y="111873"/>
            <a:ext cx="2926200" cy="108000"/>
          </a:xfrm>
          <a:prstGeom prst="rect">
            <a:avLst/>
          </a:prstGeom>
          <a:solidFill>
            <a:srgbClr val="FFD5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" name="Google Shape;15;gcfb8a12f57_0_0"/>
          <p:cNvSpPr txBox="1"/>
          <p:nvPr>
            <p:ph idx="11" type="ftr"/>
          </p:nvPr>
        </p:nvSpPr>
        <p:spPr>
          <a:xfrm>
            <a:off x="143305" y="6352025"/>
            <a:ext cx="36999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200"/>
              <a:buNone/>
              <a:defRPr sz="1200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/>
        </p:txBody>
      </p:sp>
      <p:sp>
        <p:nvSpPr>
          <p:cNvPr id="16" name="Google Shape;16;gcfb8a12f57_0_0"/>
          <p:cNvSpPr txBox="1"/>
          <p:nvPr>
            <p:ph idx="12" type="sldNum"/>
          </p:nvPr>
        </p:nvSpPr>
        <p:spPr>
          <a:xfrm>
            <a:off x="4175584" y="6316929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1pPr>
            <a:lvl2pPr indent="0" lvl="1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2pPr>
            <a:lvl3pPr indent="0" lvl="2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3pPr>
            <a:lvl4pPr indent="0" lvl="3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4pPr>
            <a:lvl5pPr indent="0" lvl="4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5pPr>
            <a:lvl6pPr indent="0" lvl="5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6pPr>
            <a:lvl7pPr indent="0" lvl="6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7pPr>
            <a:lvl8pPr indent="0" lvl="7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8pPr>
            <a:lvl9pPr indent="0" lvl="8" marL="0" marR="0" rtl="0" algn="l">
              <a:spcBef>
                <a:spcPts val="0"/>
              </a:spcBef>
              <a:buNone/>
              <a:defRPr b="0" sz="1400" u="none">
                <a:solidFill>
                  <a:schemeClr val="dk1"/>
                </a:solidFill>
                <a:latin typeface="Gill Sans"/>
                <a:ea typeface="Gill Sans"/>
                <a:cs typeface="Gill Sans"/>
                <a:sym typeface="Gill Sans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17" name="Google Shape;17;gcfb8a12f57_0_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cxnSp>
        <p:nvCxnSpPr>
          <p:cNvPr id="18" name="Google Shape;18;gcfb8a12f57_0_0"/>
          <p:cNvCxnSpPr/>
          <p:nvPr/>
        </p:nvCxnSpPr>
        <p:spPr>
          <a:xfrm>
            <a:off x="175260" y="6316935"/>
            <a:ext cx="8831700" cy="0"/>
          </a:xfrm>
          <a:prstGeom prst="straightConnector1">
            <a:avLst/>
          </a:prstGeom>
          <a:noFill/>
          <a:ln cap="rnd" cmpd="sng" w="1270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9" name="Google Shape;19;gcfb8a12f57_0_0"/>
          <p:cNvSpPr txBox="1"/>
          <p:nvPr/>
        </p:nvSpPr>
        <p:spPr>
          <a:xfrm>
            <a:off x="5501938" y="6393125"/>
            <a:ext cx="35049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Assistant"/>
                <a:ea typeface="Assistant"/>
                <a:cs typeface="Assistant"/>
                <a:sym typeface="Assistant"/>
              </a:rPr>
              <a:t>תורגם לעברית ע"י FRC D-Bug #3316 מתל-אביב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6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://creativecommons.org/licenses/by-nc-sa/4.0/" TargetMode="External"/><Relationship Id="rId4" Type="http://schemas.openxmlformats.org/officeDocument/2006/relationships/hyperlink" Target="http://creativecommons.org/licenses/by-nc-sa/4.0/" TargetMode="External"/><Relationship Id="rId5" Type="http://schemas.openxmlformats.org/officeDocument/2006/relationships/image" Target="../media/image4.png"/><Relationship Id="rId6" Type="http://schemas.openxmlformats.org/officeDocument/2006/relationships/image" Target="../media/image7.png"/><Relationship Id="rId7" Type="http://schemas.openxmlformats.org/officeDocument/2006/relationships/image" Target="../media/image10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"/>
          <p:cNvSpPr txBox="1"/>
          <p:nvPr>
            <p:ph type="ctrTitle"/>
          </p:nvPr>
        </p:nvSpPr>
        <p:spPr>
          <a:xfrm>
            <a:off x="182198" y="2676575"/>
            <a:ext cx="8787600" cy="1504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Gill Sans"/>
              <a:buNone/>
            </a:pPr>
            <a:r>
              <a:rPr b="1" lang="en-US"/>
              <a:t>שימוש בבלוקים ופונקציות של אור</a:t>
            </a:r>
            <a:endParaRPr b="1"/>
          </a:p>
        </p:txBody>
      </p:sp>
      <p:sp>
        <p:nvSpPr>
          <p:cNvPr id="149" name="Google Shape;149;p1"/>
          <p:cNvSpPr txBox="1"/>
          <p:nvPr/>
        </p:nvSpPr>
        <p:spPr>
          <a:xfrm>
            <a:off x="3187659" y="4191557"/>
            <a:ext cx="5742000" cy="5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>
                <a:solidFill>
                  <a:srgbClr val="0EAE9F"/>
                </a:solidFill>
                <a:latin typeface="Assistant"/>
                <a:ea typeface="Assistant"/>
                <a:cs typeface="Assistant"/>
                <a:sym typeface="Assistant"/>
              </a:rPr>
              <a:t>מאת Arvind and Sanjay Seshan</a:t>
            </a:r>
            <a:endParaRPr sz="1600">
              <a:solidFill>
                <a:srgbClr val="0EAE9F"/>
              </a:solidFill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מטרות השיעור</a:t>
            </a:r>
            <a:endParaRPr/>
          </a:p>
        </p:txBody>
      </p:sp>
      <p:sp>
        <p:nvSpPr>
          <p:cNvPr id="155" name="Google Shape;155;p2"/>
          <p:cNvSpPr txBox="1"/>
          <p:nvPr>
            <p:ph idx="1" type="body"/>
          </p:nvPr>
        </p:nvSpPr>
        <p:spPr>
          <a:xfrm>
            <a:off x="155088" y="1140007"/>
            <a:ext cx="8831580" cy="240922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ללמוד כיצד לתכנת את אורות ה-LED על הבקר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ללמוד כיצד לתכנת את אורות חיישן המרחק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ללמוד כיצד להציג את ערכי חיישנים על הבקר</a:t>
            </a:r>
            <a:endParaRPr/>
          </a:p>
        </p:txBody>
      </p:sp>
      <p:sp>
        <p:nvSpPr>
          <p:cNvPr id="156" name="Google Shape;156;p2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1/9/2020)</a:t>
            </a:r>
            <a:endParaRPr/>
          </a:p>
        </p:txBody>
      </p:sp>
      <p:sp>
        <p:nvSpPr>
          <p:cNvPr id="157" name="Google Shape;157;p2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בלוק אור</a:t>
            </a:r>
            <a:endParaRPr/>
          </a:p>
        </p:txBody>
      </p:sp>
      <p:sp>
        <p:nvSpPr>
          <p:cNvPr id="163" name="Google Shape;163;p3"/>
          <p:cNvSpPr txBox="1"/>
          <p:nvPr>
            <p:ph idx="1" type="body"/>
          </p:nvPr>
        </p:nvSpPr>
        <p:spPr>
          <a:xfrm>
            <a:off x="5823024" y="1140006"/>
            <a:ext cx="3167100" cy="50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את בלוק האור ניתן למצוא בין הבלוקים הסגולים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אפשר להשתמש בבלוקים אלה להמון דברים שונים. אפשר להציג מספרים על הבקר, להדליק את אורות חיישן המרחק ואפילו לכתוב טקסט שיופיע על הבקר!</a:t>
            </a:r>
            <a:endParaRPr/>
          </a:p>
          <a:p>
            <a:pPr indent="0" lvl="0" marL="0" rtl="1" algn="r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64" name="Google Shape;164;p3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1/9/2020)</a:t>
            </a:r>
            <a:endParaRPr/>
          </a:p>
        </p:txBody>
      </p:sp>
      <p:sp>
        <p:nvSpPr>
          <p:cNvPr id="165" name="Google Shape;165;p3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66" name="Google Shape;166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582745" y="1270070"/>
            <a:ext cx="2543175" cy="4772025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3"/>
          <p:cNvSpPr txBox="1"/>
          <p:nvPr/>
        </p:nvSpPr>
        <p:spPr>
          <a:xfrm>
            <a:off x="1792420" y="2872740"/>
            <a:ext cx="22098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הציגו טקסט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68" name="Google Shape;168;p3"/>
          <p:cNvSpPr txBox="1"/>
          <p:nvPr/>
        </p:nvSpPr>
        <p:spPr>
          <a:xfrm>
            <a:off x="2676339" y="3978713"/>
            <a:ext cx="2791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שנו את בהירות אורות ה-LED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69" name="Google Shape;169;p3"/>
          <p:cNvSpPr txBox="1"/>
          <p:nvPr/>
        </p:nvSpPr>
        <p:spPr>
          <a:xfrm>
            <a:off x="2774504" y="5068627"/>
            <a:ext cx="2791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שנו את צבע הכפתור </a:t>
            </a:r>
            <a:r>
              <a:rPr lang="en-US"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המרכזי</a:t>
            </a:r>
            <a:r>
              <a:rPr lang="en-US"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 בבקר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70" name="Google Shape;170;p3"/>
          <p:cNvSpPr txBox="1"/>
          <p:nvPr/>
        </p:nvSpPr>
        <p:spPr>
          <a:xfrm>
            <a:off x="2355963" y="5589257"/>
            <a:ext cx="27915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האירו את חיישן המרחק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71" name="Google Shape;171;p3"/>
          <p:cNvSpPr txBox="1"/>
          <p:nvPr/>
        </p:nvSpPr>
        <p:spPr>
          <a:xfrm>
            <a:off x="1926945" y="2260542"/>
            <a:ext cx="3726600" cy="2769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שנו את אורות הלדים שעל הבקר לתצורה כרצונכם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4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אתגר: האירו את העולם</a:t>
            </a:r>
            <a:endParaRPr/>
          </a:p>
        </p:txBody>
      </p:sp>
      <p:sp>
        <p:nvSpPr>
          <p:cNvPr id="177" name="Google Shape;177;p4"/>
          <p:cNvSpPr txBox="1"/>
          <p:nvPr>
            <p:ph idx="1" type="body"/>
          </p:nvPr>
        </p:nvSpPr>
        <p:spPr>
          <a:xfrm>
            <a:off x="155088" y="1140006"/>
            <a:ext cx="8766900" cy="508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כתבו “Hello World” על מסך הבקר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לאחר מכן הציגו סמיילי ל-4 שניות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האירו את האורות מסביב לחיישן המרחק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שנו את צבע </a:t>
            </a:r>
            <a:r>
              <a:rPr lang="en-US"/>
              <a:t>כפתור</a:t>
            </a:r>
            <a:r>
              <a:rPr lang="en-US"/>
              <a:t> הבקר המרכזי לצבע כרצונכם</a:t>
            </a:r>
            <a:endParaRPr/>
          </a:p>
          <a:p>
            <a:pPr indent="0" lvl="0" marL="0" rtl="1" algn="r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78" name="Google Shape;178;p4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1/9/2020)</a:t>
            </a:r>
            <a:endParaRPr/>
          </a:p>
        </p:txBody>
      </p:sp>
      <p:sp>
        <p:nvSpPr>
          <p:cNvPr id="179" name="Google Shape;179;p4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80" name="Google Shape;180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82373" y="3059731"/>
            <a:ext cx="3810000" cy="30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81" name="Google Shape;181;p4"/>
          <p:cNvSpPr txBox="1"/>
          <p:nvPr/>
        </p:nvSpPr>
        <p:spPr>
          <a:xfrm>
            <a:off x="3819625" y="3915160"/>
            <a:ext cx="487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הטקסט </a:t>
            </a:r>
            <a:r>
              <a:rPr lang="en-US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Hello World</a:t>
            </a:r>
            <a:r>
              <a:rPr lang="en-US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 יופיע </a:t>
            </a:r>
            <a:r>
              <a:rPr lang="en-US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על</a:t>
            </a:r>
            <a:r>
              <a:rPr lang="en-US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 מסך הבקר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82" name="Google Shape;182;p4"/>
          <p:cNvSpPr txBox="1"/>
          <p:nvPr/>
        </p:nvSpPr>
        <p:spPr>
          <a:xfrm>
            <a:off x="3819625" y="4427662"/>
            <a:ext cx="487058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מציג סמיילי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83" name="Google Shape;183;p4"/>
          <p:cNvSpPr txBox="1"/>
          <p:nvPr/>
        </p:nvSpPr>
        <p:spPr>
          <a:xfrm>
            <a:off x="3819625" y="4928612"/>
            <a:ext cx="4870584" cy="36933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מאיר את חיישן המרחק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84" name="Google Shape;184;p4"/>
          <p:cNvSpPr txBox="1"/>
          <p:nvPr/>
        </p:nvSpPr>
        <p:spPr>
          <a:xfrm>
            <a:off x="3819625" y="5460883"/>
            <a:ext cx="487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1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הופך את צבע הכפתור המרכזי לסגול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8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5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אתגר: הציגו ערכי חיישנים</a:t>
            </a:r>
            <a:endParaRPr/>
          </a:p>
        </p:txBody>
      </p:sp>
      <p:sp>
        <p:nvSpPr>
          <p:cNvPr id="190" name="Google Shape;190;p5"/>
          <p:cNvSpPr txBox="1"/>
          <p:nvPr>
            <p:ph idx="1" type="body"/>
          </p:nvPr>
        </p:nvSpPr>
        <p:spPr>
          <a:xfrm>
            <a:off x="3685574" y="1140007"/>
            <a:ext cx="5302500" cy="2420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06000" lvl="0" marL="306000" rtl="1" algn="r">
              <a:spcBef>
                <a:spcPts val="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כמה חזק אנו לוחצים על חיישן הכוח?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כתבו תוכנה בלולאה שמציגה את ערך חיישן הכוח על מסך הבקר</a:t>
            </a:r>
            <a:endParaRPr/>
          </a:p>
          <a:p>
            <a:pPr indent="-306000" lvl="0" marL="306000" rtl="1" algn="r">
              <a:spcBef>
                <a:spcPts val="960"/>
              </a:spcBef>
              <a:spcAft>
                <a:spcPts val="0"/>
              </a:spcAft>
              <a:buSzPts val="1656"/>
              <a:buChar char="⬛"/>
            </a:pPr>
            <a:r>
              <a:rPr lang="en-US"/>
              <a:t>הציגו את הנתונים ביחידות ”ניוטון”</a:t>
            </a:r>
            <a:endParaRPr/>
          </a:p>
          <a:p>
            <a:pPr indent="0" lvl="0" marL="0" rtl="1" algn="r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t/>
            </a:r>
            <a:endParaRPr/>
          </a:p>
        </p:txBody>
      </p:sp>
      <p:sp>
        <p:nvSpPr>
          <p:cNvPr id="191" name="Google Shape;191;p5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1/9/2020)</a:t>
            </a:r>
            <a:endParaRPr/>
          </a:p>
        </p:txBody>
      </p:sp>
      <p:sp>
        <p:nvSpPr>
          <p:cNvPr id="192" name="Google Shape;192;p5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3" name="Google Shape;193;p5"/>
          <p:cNvSpPr txBox="1"/>
          <p:nvPr/>
        </p:nvSpPr>
        <p:spPr>
          <a:xfrm>
            <a:off x="3973842" y="3770654"/>
            <a:ext cx="487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תוכנה זו מציגה את ערך חיישן הכוח על מסך הבקר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  <p:sp>
        <p:nvSpPr>
          <p:cNvPr id="194" name="Google Shape;194;p5"/>
          <p:cNvSpPr txBox="1"/>
          <p:nvPr/>
        </p:nvSpPr>
        <p:spPr>
          <a:xfrm>
            <a:off x="4050951" y="4615178"/>
            <a:ext cx="4870500" cy="369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800">
                <a:solidFill>
                  <a:schemeClr val="dk1"/>
                </a:solidFill>
                <a:latin typeface="Assistant"/>
                <a:ea typeface="Assistant"/>
                <a:cs typeface="Assistant"/>
                <a:sym typeface="Assistant"/>
              </a:rPr>
              <a:t>ערך חיישן הכוח נכתב על המסך כאן</a:t>
            </a:r>
            <a:endParaRPr>
              <a:latin typeface="Assistant"/>
              <a:ea typeface="Assistant"/>
              <a:cs typeface="Assistant"/>
              <a:sym typeface="Assistant"/>
            </a:endParaRPr>
          </a:p>
        </p:txBody>
      </p:sp>
      <p:pic>
        <p:nvPicPr>
          <p:cNvPr id="195" name="Google Shape;195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76093" y="3618074"/>
            <a:ext cx="3608070" cy="1791056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375018" y="1432050"/>
            <a:ext cx="3127021" cy="15490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gcfb8a12f57_0_136"/>
          <p:cNvSpPr txBox="1"/>
          <p:nvPr>
            <p:ph type="title"/>
          </p:nvPr>
        </p:nvSpPr>
        <p:spPr>
          <a:xfrm>
            <a:off x="175250" y="369175"/>
            <a:ext cx="8746800" cy="533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1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Gill Sans"/>
              <a:buNone/>
            </a:pPr>
            <a:r>
              <a:rPr lang="en-US"/>
              <a:t>קרדיטים</a:t>
            </a:r>
            <a:endParaRPr/>
          </a:p>
        </p:txBody>
      </p:sp>
      <p:sp>
        <p:nvSpPr>
          <p:cNvPr id="202" name="Google Shape;202;gcfb8a12f57_0_136"/>
          <p:cNvSpPr txBox="1"/>
          <p:nvPr>
            <p:ph idx="1" type="body"/>
          </p:nvPr>
        </p:nvSpPr>
        <p:spPr>
          <a:xfrm>
            <a:off x="457200" y="1317978"/>
            <a:ext cx="8245500" cy="3206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331400" lvl="0" marL="3060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056"/>
              <a:buChar char="⬛"/>
            </a:pPr>
            <a:r>
              <a:rPr lang="en-US" sz="2200"/>
              <a:t>המצגת נוצרה על ידי  Arvind and Sanjay Seshan עבור Prime Lessons.</a:t>
            </a:r>
            <a:endParaRPr sz="2200"/>
          </a:p>
          <a:p>
            <a:pPr indent="-340544" lvl="0" marL="306000" rtl="1" algn="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200"/>
              <a:buChar char="⬛"/>
            </a:pPr>
            <a:r>
              <a:rPr lang="en-US" sz="2200"/>
              <a:t>המצגת תורגמה לעברית ע"י FRC D-Bug #3316 וקבוצות ה-FLL של עירוני ד' תל-אביב  #285 ++D ו-DGITAL #1331</a:t>
            </a:r>
            <a:endParaRPr sz="2200"/>
          </a:p>
          <a:p>
            <a:pPr indent="-352228" lvl="0" marL="306000" rtl="1" algn="r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SzPts val="2200"/>
              <a:buChar char="⬛"/>
            </a:pPr>
            <a:r>
              <a:rPr lang="en-US" sz="2200"/>
              <a:t>ניתן למצוא שיעורים נוספים באתר</a:t>
            </a:r>
            <a:endParaRPr sz="2200"/>
          </a:p>
          <a:p>
            <a:pPr indent="0" lvl="0" marL="306000" rtl="1" algn="r">
              <a:lnSpc>
                <a:spcPct val="100000"/>
              </a:lnSpc>
              <a:spcBef>
                <a:spcPts val="920"/>
              </a:spcBef>
              <a:spcAft>
                <a:spcPts val="0"/>
              </a:spcAft>
              <a:buNone/>
            </a:pPr>
            <a:r>
              <a:rPr lang="en-US" sz="2200"/>
              <a:t> www.primelessons.org</a:t>
            </a:r>
            <a:endParaRPr sz="2200"/>
          </a:p>
        </p:txBody>
      </p:sp>
      <p:sp>
        <p:nvSpPr>
          <p:cNvPr id="203" name="Google Shape;203;gcfb8a12f57_0_136"/>
          <p:cNvSpPr txBox="1"/>
          <p:nvPr>
            <p:ph idx="11" type="ftr"/>
          </p:nvPr>
        </p:nvSpPr>
        <p:spPr>
          <a:xfrm>
            <a:off x="142202" y="6411250"/>
            <a:ext cx="36492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Copyright © 2020 Prime Lessons (primelessons.org) CC-BY-NC-SA.  (Last edit: 12/14/2020)</a:t>
            </a:r>
            <a:endParaRPr/>
          </a:p>
        </p:txBody>
      </p:sp>
      <p:sp>
        <p:nvSpPr>
          <p:cNvPr id="204" name="Google Shape;204;gcfb8a12f57_0_136"/>
          <p:cNvSpPr txBox="1"/>
          <p:nvPr>
            <p:ph idx="12" type="sldNum"/>
          </p:nvPr>
        </p:nvSpPr>
        <p:spPr>
          <a:xfrm>
            <a:off x="4163459" y="6411251"/>
            <a:ext cx="770400" cy="365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5" name="Google Shape;205;gcfb8a12f57_0_136"/>
          <p:cNvSpPr/>
          <p:nvPr/>
        </p:nvSpPr>
        <p:spPr>
          <a:xfrm>
            <a:off x="575029" y="5862802"/>
            <a:ext cx="7734000" cy="369300"/>
          </a:xfrm>
          <a:prstGeom prst="rect">
            <a:avLst/>
          </a:prstGeom>
          <a:solidFill>
            <a:srgbClr val="F5F5F5"/>
          </a:solidFill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74B7"/>
              </a:buClr>
              <a:buSzPts val="1200"/>
              <a:buFont typeface="Helvetica Neue"/>
              <a:buNone/>
            </a:pPr>
            <a:r>
              <a:rPr b="0" i="0" lang="en-US" sz="1200" u="none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                         </a:t>
            </a:r>
            <a:b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This work is licensed under a </a:t>
            </a:r>
            <a:r>
              <a:rPr b="0" i="0" lang="en-US" sz="1200" u="sng" cap="none" strike="noStrike">
                <a:solidFill>
                  <a:srgbClr val="4374B7"/>
                </a:solidFill>
                <a:latin typeface="Helvetica Neue"/>
                <a:ea typeface="Helvetica Neue"/>
                <a:cs typeface="Helvetica Neue"/>
                <a:sym typeface="Helvetica Neu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Creative Commons Attribution-NonCommercial-ShareAlike 4.0 International License</a:t>
            </a:r>
            <a:r>
              <a:rPr b="0" i="0" lang="en-US" sz="1200" u="none" cap="none" strike="noStrike">
                <a:solidFill>
                  <a:srgbClr val="000000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.</a:t>
            </a:r>
            <a:r>
              <a:rPr b="0" i="0" lang="en-US" sz="105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200" u="none" cap="none" strike="noStrike">
              <a:solidFill>
                <a:srgbClr val="4374B7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pic>
        <p:nvPicPr>
          <p:cNvPr descr="Creative Commons License" id="206" name="Google Shape;206;gcfb8a12f57_0_136">
            <a:hlinkClick r:id="rId4"/>
          </p:cNvPr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3702510" y="5253616"/>
            <a:ext cx="1479091" cy="52104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7" name="Google Shape;207;gcfb8a12f57_0_13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457188" y="4482125"/>
            <a:ext cx="1381309" cy="1152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8" name="Google Shape;208;gcfb8a12f57_0_13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917691" y="4475750"/>
            <a:ext cx="1381309" cy="116522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9" name="Google Shape;209;gcfb8a12f57_0_136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75025" y="2371475"/>
            <a:ext cx="2547564" cy="1952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2016-07-04T02:35:12Z</dcterms:created>
  <dc:creator>Srinivasan Seshan</dc:creator>
</cp:coreProperties>
</file>