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3" r:id="rId1"/>
  </p:sldMasterIdLst>
  <p:notesMasterIdLst>
    <p:notesMasterId r:id="rId7"/>
  </p:notesMasterIdLst>
  <p:handoutMasterIdLst>
    <p:handoutMasterId r:id="rId8"/>
  </p:handoutMasterIdLst>
  <p:sldIdLst>
    <p:sldId id="275" r:id="rId2"/>
    <p:sldId id="257" r:id="rId3"/>
    <p:sldId id="279" r:id="rId4"/>
    <p:sldId id="282" r:id="rId5"/>
    <p:sldId id="28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3"/>
  </p:normalViewPr>
  <p:slideViewPr>
    <p:cSldViewPr snapToGrid="0" snapToObjects="1">
      <p:cViewPr varScale="1">
        <p:scale>
          <a:sx n="124" d="100"/>
          <a:sy n="124" d="100"/>
        </p:scale>
        <p:origin x="172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1/17/21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1/17/21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DE3A42FA-2296-1E4A-8DCF-B5AEABAA53C0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4B3878E6-791A-BC41-BCE3-34F6A55FD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55BB690-A777-424A-8371-91E0CD37D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28356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1">
            <a:extLst>
              <a:ext uri="{FF2B5EF4-FFF2-40B4-BE49-F238E27FC236}">
                <a16:creationId xmlns:a16="http://schemas.microsoft.com/office/drawing/2014/main" id="{DBDA0229-AF0C-4740-B330-67429FEEE222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4163750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6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85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50F1B5F-0B6A-4C42-8FBC-F1F16D7EE5B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9E6E72F-4ED5-C740-9FC7-B58556D88743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8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AF69A0D-E3F9-7840-952F-5663254262E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442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F5469CB-709C-044E-91CF-1CB60944FDC9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44C990E-BC9B-094B-B4FF-002E1C0C76A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982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798180-3C97-164D-A254-3F5B57D37E3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88EC05C-D455-124D-8F6F-3725D4BE92B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2651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44378A2-203B-A942-A9B6-0124D68EC80F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51F0B9-07D7-644E-9C31-34630D0B2C9F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54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142669-FD2B-654F-B278-277C9B48C098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0FFE4C9-1AD0-7449-B4B6-348CEF62495C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82B9F8B-46E9-C744-9820-7DC2EA22C873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B713EB7E-80BD-A940-AFEC-2B7DFF1C84BF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672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C68461F-FD79-924E-9B22-39BEBDB28543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9410C6BC-01E3-6C46-8E36-61251682681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FF861AD-F968-3442-BA77-EEA709D100F2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6B7B8BA6-2929-0A46-9424-2082BFBAEB20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4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C5ED0C-312E-CB4E-BF91-E2A31FB55D4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1D6E36-7EA3-2C4E-B2DD-8129C731EEFC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90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5915688-7D1C-504A-9159-63B1F4B8B161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F58BDDD1-34EA-4A45-86C7-5A1A2CC9B466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B7C0689-D973-3543-8A3D-FEAE7E94B896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160089DD-0E22-6C41-9A91-B4BB61B45C69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138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BFB6DE-6224-4B4F-B87B-3A28AC60E35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20768EA-8DDF-494C-8DF9-1139F5FD85DA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67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2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9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374AA1D-8BE0-D643-B4EA-AA94440AE617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653EC06-872A-ED4B-989B-C4B6D05D354E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38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765" r:id="rId16"/>
    <p:sldLayoutId id="2147483766" r:id="rId17"/>
    <p:sldLayoutId id="2147483767" r:id="rId18"/>
    <p:sldLayoutId id="2147483768" r:id="rId19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Playing sound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how to use the speaker functions to play sounds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733E9-2D8A-4BBF-92C5-2F04E7A1C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Speaker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0E76D-FA7D-4D1C-A737-F1BF853AF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8851752" cy="508260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Used to played beeps out of the Hub.</a:t>
            </a:r>
          </a:p>
          <a:p>
            <a:r>
              <a:rPr lang="en-US" dirty="0"/>
              <a:t>You can set the volume of beeps</a:t>
            </a:r>
          </a:p>
          <a:p>
            <a:pPr marL="0" indent="0">
              <a:buNone/>
            </a:pP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	</a:t>
            </a:r>
            <a:r>
              <a:rPr lang="en-GB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hub.speaker.set_volume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volume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GB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You can read the current volume setting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	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hub.speaker.get_volume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endParaRPr lang="en-US" dirty="0"/>
          </a:p>
          <a:p>
            <a:r>
              <a:rPr lang="en-US" dirty="0"/>
              <a:t>You can play a note of your choice for a particular duration</a:t>
            </a:r>
          </a:p>
          <a:p>
            <a:pPr marL="0" indent="0">
              <a:buNone/>
            </a:pP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	</a:t>
            </a:r>
            <a:r>
              <a:rPr lang="en-GB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hub.speaker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beep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note=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60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seconds=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0.2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/>
              <a:t>You also have the option to start playing a beep, which will allow the program to continue to the next line, and then stop the beep later in the code</a:t>
            </a:r>
          </a:p>
          <a:p>
            <a:pPr marL="0" indent="0">
              <a:buNone/>
            </a:pP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	</a:t>
            </a:r>
            <a:r>
              <a:rPr lang="en-GB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hub.speaker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start_beep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note=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60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	</a:t>
            </a:r>
            <a:r>
              <a:rPr lang="en-GB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hub.speaker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stop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114D5C-5685-474C-87B7-5248A0FCF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6F7331-76AD-48D0-B9D7-5EB4E970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23731B-23DB-43B2-B43F-D4785FF91EC6}"/>
              </a:ext>
            </a:extLst>
          </p:cNvPr>
          <p:cNvSpPr txBox="1"/>
          <p:nvPr/>
        </p:nvSpPr>
        <p:spPr>
          <a:xfrm>
            <a:off x="3333707" y="2226936"/>
            <a:ext cx="834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7D00"/>
                </a:solidFill>
                <a:latin typeface="Consolas" panose="020B0609020204030204" pitchFamily="49" charset="0"/>
              </a:rPr>
              <a:t>0-100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7B4C06-0993-4087-989E-A513D8D6EBC5}"/>
              </a:ext>
            </a:extLst>
          </p:cNvPr>
          <p:cNvSpPr txBox="1"/>
          <p:nvPr/>
        </p:nvSpPr>
        <p:spPr>
          <a:xfrm>
            <a:off x="2177911" y="4014113"/>
            <a:ext cx="1751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/>
              <a:t>MIDI note number </a:t>
            </a:r>
          </a:p>
          <a:p>
            <a:pPr algn="ctr"/>
            <a:r>
              <a:rPr lang="en-US" sz="1400" b="1" u="sng" dirty="0"/>
              <a:t>(default value: 60)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CAA387-8B5D-416F-9691-53F5DD7FAF8F}"/>
              </a:ext>
            </a:extLst>
          </p:cNvPr>
          <p:cNvSpPr txBox="1"/>
          <p:nvPr/>
        </p:nvSpPr>
        <p:spPr>
          <a:xfrm>
            <a:off x="3898126" y="4000123"/>
            <a:ext cx="1751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/>
              <a:t>Duration of beep</a:t>
            </a:r>
          </a:p>
          <a:p>
            <a:pPr algn="ctr"/>
            <a:r>
              <a:rPr lang="en-US" sz="1400" b="1" u="sng" dirty="0"/>
              <a:t>(default value: 0.2)</a:t>
            </a:r>
          </a:p>
        </p:txBody>
      </p:sp>
    </p:spTree>
    <p:extLst>
      <p:ext uri="{BB962C8B-B14F-4D97-AF65-F5344CB8AC3E}">
        <p14:creationId xmlns:p14="http://schemas.microsoft.com/office/powerpoint/2010/main" val="4275874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3C5F2-A157-45B9-A88A-F763D3D4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and sample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5F6B0-8D52-447F-8807-9BF861DAA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the speaker volume to 75%</a:t>
            </a:r>
          </a:p>
          <a:p>
            <a:r>
              <a:rPr lang="en-US" dirty="0"/>
              <a:t>Compose a short piece of music with 4 notes </a:t>
            </a:r>
          </a:p>
          <a:p>
            <a:r>
              <a:rPr lang="en-US" dirty="0"/>
              <a:t>Play it 4 times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F8B888-A70B-4EA2-96AF-60F418512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6D171A-6A3D-4C9C-8FFF-BB89611FA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0F6A8F-9A89-459F-A132-07FCEE800129}"/>
              </a:ext>
            </a:extLst>
          </p:cNvPr>
          <p:cNvSpPr txBox="1"/>
          <p:nvPr/>
        </p:nvSpPr>
        <p:spPr>
          <a:xfrm>
            <a:off x="5135130" y="4052339"/>
            <a:ext cx="250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Four notes are played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65CA9F-3AC1-4C68-B06E-F6908D0C3EAC}"/>
              </a:ext>
            </a:extLst>
          </p:cNvPr>
          <p:cNvSpPr txBox="1"/>
          <p:nvPr/>
        </p:nvSpPr>
        <p:spPr>
          <a:xfrm>
            <a:off x="3626369" y="3392074"/>
            <a:ext cx="3889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Music is played 4 times using a for loop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2C2643-A2D9-4310-87BD-0B910F514380}"/>
              </a:ext>
            </a:extLst>
          </p:cNvPr>
          <p:cNvSpPr txBox="1"/>
          <p:nvPr/>
        </p:nvSpPr>
        <p:spPr>
          <a:xfrm>
            <a:off x="1159078" y="3111894"/>
            <a:ext cx="457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hub.speaker.set_volume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75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range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hub.speaker.beep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60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0.25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hub.speaker.beep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62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0.25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hub.speaker.beep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64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0.25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hub.speaker.beep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65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0.25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D3DEAD-8F96-4A39-A559-F9612D95175F}"/>
              </a:ext>
            </a:extLst>
          </p:cNvPr>
          <p:cNvSpPr txBox="1"/>
          <p:nvPr/>
        </p:nvSpPr>
        <p:spPr>
          <a:xfrm>
            <a:off x="4558594" y="3115446"/>
            <a:ext cx="3889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Set speaker volume to 75% </a:t>
            </a:r>
          </a:p>
        </p:txBody>
      </p:sp>
    </p:spTree>
    <p:extLst>
      <p:ext uri="{BB962C8B-B14F-4D97-AF65-F5344CB8AC3E}">
        <p14:creationId xmlns:p14="http://schemas.microsoft.com/office/powerpoint/2010/main" val="76413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Arvind </a:t>
            </a:r>
            <a:r>
              <a:rPr lang="en-US" sz="1600"/>
              <a:t>and Sanjay Seshan</a:t>
            </a:r>
            <a:r>
              <a:rPr lang="en-US" sz="1600" dirty="0"/>
              <a:t> for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grey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ey" id="{0D271D8B-F53F-5B41-84CE-D41B8029D3C6}" vid="{052D3922-0F1F-1845-985C-42EE8D535B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grey</Template>
  <TotalTime>1120</TotalTime>
  <Words>416</Words>
  <Application>Microsoft Macintosh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Consolas</vt:lpstr>
      <vt:lpstr>Gill Sans MT</vt:lpstr>
      <vt:lpstr>Helvetica Neue</vt:lpstr>
      <vt:lpstr>Wingdings 2</vt:lpstr>
      <vt:lpstr>grey</vt:lpstr>
      <vt:lpstr>Playing sound</vt:lpstr>
      <vt:lpstr>Lesson Objectives</vt:lpstr>
      <vt:lpstr>Speaker Functions</vt:lpstr>
      <vt:lpstr>Challenge and sample solution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Srinivasan Seshan</cp:lastModifiedBy>
  <cp:revision>141</cp:revision>
  <dcterms:created xsi:type="dcterms:W3CDTF">2016-07-04T02:35:12Z</dcterms:created>
  <dcterms:modified xsi:type="dcterms:W3CDTF">2021-01-17T19:30:13Z</dcterms:modified>
</cp:coreProperties>
</file>