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8"/>
  </p:notesMasterIdLst>
  <p:handoutMasterIdLst>
    <p:handoutMasterId r:id="rId9"/>
  </p:handoutMasterIdLst>
  <p:sldIdLst>
    <p:sldId id="275" r:id="rId2"/>
    <p:sldId id="257" r:id="rId3"/>
    <p:sldId id="279" r:id="rId4"/>
    <p:sldId id="280" r:id="rId5"/>
    <p:sldId id="281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F8B0D2F3-FA58-844F-9A5F-E9259A264534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13668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3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76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C079E2-D4D1-4744-A33E-1F823A18E00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63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CDE968-2E87-4E48-AAA5-2D5A7ABFD2C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0EFAB2F-8A31-1A43-B22D-41D4F741AD51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8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BDB7E98-DEA3-7648-9734-CA1329EE3BC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159821B-16B9-064F-B461-D805136E5AF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5BED89-D494-B24F-9976-01B14A2677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1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33E213-5451-5846-9BAC-3A5CA161520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B8B774B-998B-B14D-B2A5-64F7B3ABB0B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1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60D511-9F8E-0D4F-87FF-A6373687C3C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A3BCAA-CC73-3A43-8013-DF9CC2B43C3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82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6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3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9C8F3B-EB11-5542-A9A5-F1C66A3DCAE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62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USING Light </a:t>
            </a:r>
            <a:r>
              <a:rPr lang="en-US" dirty="0"/>
              <a:t>blocks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program the LED lights on the Hub</a:t>
            </a:r>
          </a:p>
          <a:p>
            <a:r>
              <a:rPr lang="en-US" dirty="0"/>
              <a:t>Learn how to turn on the lights of the Distance Sensor</a:t>
            </a:r>
          </a:p>
          <a:p>
            <a:r>
              <a:rPr lang="en-US" dirty="0"/>
              <a:t>Learn how to display sensor values to the LED Matrix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9" y="1140006"/>
            <a:ext cx="3167232" cy="5082601"/>
          </a:xfrm>
        </p:spPr>
        <p:txBody>
          <a:bodyPr/>
          <a:lstStyle/>
          <a:p>
            <a:r>
              <a:rPr lang="en-US" dirty="0"/>
              <a:t>Light blocks can be found in purple Block Palette</a:t>
            </a:r>
          </a:p>
          <a:p>
            <a:r>
              <a:rPr lang="en-US" dirty="0"/>
              <a:t>You can use these blocks for many fun applications including turning on the lights of the ultrasonic sensor, creating patterns using the 5X5 LED Matrix and even display scrolling text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4D5C-5685-474C-87B7-5248A0FC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58FD5B-C8B7-4965-90CD-93449E4B9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77" y="1270070"/>
            <a:ext cx="2543175" cy="4772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E27DF3-A53C-4976-A0B3-08A6F476B70D}"/>
              </a:ext>
            </a:extLst>
          </p:cNvPr>
          <p:cNvSpPr txBox="1"/>
          <p:nvPr/>
        </p:nvSpPr>
        <p:spPr>
          <a:xfrm>
            <a:off x="4698852" y="287274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Display scrolling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A76D7A-A6AF-475A-B881-CE12A3BA64D1}"/>
              </a:ext>
            </a:extLst>
          </p:cNvPr>
          <p:cNvSpPr txBox="1"/>
          <p:nvPr/>
        </p:nvSpPr>
        <p:spPr>
          <a:xfrm>
            <a:off x="5582772" y="3978713"/>
            <a:ext cx="2791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Dim or brighten the lights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5B13A2-CED8-4FAD-9187-E5D148ACA540}"/>
              </a:ext>
            </a:extLst>
          </p:cNvPr>
          <p:cNvSpPr txBox="1"/>
          <p:nvPr/>
        </p:nvSpPr>
        <p:spPr>
          <a:xfrm>
            <a:off x="5680936" y="5068627"/>
            <a:ext cx="2791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Change the color of the center button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864DA-003E-4008-B326-18D9EAB06B77}"/>
              </a:ext>
            </a:extLst>
          </p:cNvPr>
          <p:cNvSpPr txBox="1"/>
          <p:nvPr/>
        </p:nvSpPr>
        <p:spPr>
          <a:xfrm>
            <a:off x="5262395" y="5589257"/>
            <a:ext cx="2791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Light up the ultrasonic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D380F-6291-403B-86D1-2EC3EF7BB53D}"/>
              </a:ext>
            </a:extLst>
          </p:cNvPr>
          <p:cNvSpPr txBox="1"/>
          <p:nvPr/>
        </p:nvSpPr>
        <p:spPr>
          <a:xfrm>
            <a:off x="4833377" y="2260542"/>
            <a:ext cx="372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Customize the lights on the light matrix to any design</a:t>
            </a:r>
          </a:p>
        </p:txBody>
      </p:sp>
    </p:spTree>
    <p:extLst>
      <p:ext uri="{BB962C8B-B14F-4D97-AF65-F5344CB8AC3E}">
        <p14:creationId xmlns:p14="http://schemas.microsoft.com/office/powerpoint/2010/main" val="42758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106-E191-448A-B0B3-484EC147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light up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375D-C5C1-4869-9612-C1860A98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/>
          <a:lstStyle/>
          <a:p>
            <a:r>
              <a:rPr lang="en-US" dirty="0"/>
              <a:t>Write “Hello World” using the light matrix</a:t>
            </a:r>
          </a:p>
          <a:p>
            <a:r>
              <a:rPr lang="en-US" dirty="0"/>
              <a:t>Then display a Smiley Face for 4 seconds</a:t>
            </a:r>
          </a:p>
          <a:p>
            <a:r>
              <a:rPr lang="en-US" dirty="0"/>
              <a:t>Light up all the lights around the Distance Sensor</a:t>
            </a:r>
          </a:p>
          <a:p>
            <a:r>
              <a:rPr lang="en-US" dirty="0"/>
              <a:t>Change the Center Button Light to a color of your choice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EB851-A403-4387-B633-234CB748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184D2-E8BA-4A93-AEBB-61A93C0B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9E6C5F-9B53-46BD-819B-192FC903F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73" y="3059731"/>
            <a:ext cx="3810000" cy="30670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ADAE88-779D-4F29-9FF7-B975DFFEDEFE}"/>
              </a:ext>
            </a:extLst>
          </p:cNvPr>
          <p:cNvSpPr txBox="1"/>
          <p:nvPr/>
        </p:nvSpPr>
        <p:spPr>
          <a:xfrm>
            <a:off x="3819625" y="3915160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Hello World will scroll through the Light Matrix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D7695B-C280-4085-999C-C72745318B40}"/>
              </a:ext>
            </a:extLst>
          </p:cNvPr>
          <p:cNvSpPr txBox="1"/>
          <p:nvPr/>
        </p:nvSpPr>
        <p:spPr>
          <a:xfrm>
            <a:off x="3819625" y="4427662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Display a smiley face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1BEACB-A192-4B93-90F7-53C805933819}"/>
              </a:ext>
            </a:extLst>
          </p:cNvPr>
          <p:cNvSpPr txBox="1"/>
          <p:nvPr/>
        </p:nvSpPr>
        <p:spPr>
          <a:xfrm>
            <a:off x="3819625" y="4928612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Light up the Distance Sensor’s “eye”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9C2E82-63BC-4F73-A604-EFBBA781775E}"/>
              </a:ext>
            </a:extLst>
          </p:cNvPr>
          <p:cNvSpPr txBox="1"/>
          <p:nvPr/>
        </p:nvSpPr>
        <p:spPr>
          <a:xfrm>
            <a:off x="3819625" y="5460883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Make the center button violet</a:t>
            </a:r>
          </a:p>
        </p:txBody>
      </p:sp>
    </p:spTree>
    <p:extLst>
      <p:ext uri="{BB962C8B-B14F-4D97-AF65-F5344CB8AC3E}">
        <p14:creationId xmlns:p14="http://schemas.microsoft.com/office/powerpoint/2010/main" val="68874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106-E191-448A-B0B3-484EC147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Displaying Sensor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375D-C5C1-4869-9612-C1860A98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7"/>
            <a:ext cx="5302436" cy="2420548"/>
          </a:xfrm>
        </p:spPr>
        <p:txBody>
          <a:bodyPr/>
          <a:lstStyle/>
          <a:p>
            <a:r>
              <a:rPr lang="en-US" dirty="0"/>
              <a:t>How hard am I pushing the Force Sensor?</a:t>
            </a:r>
          </a:p>
          <a:p>
            <a:r>
              <a:rPr lang="en-US" dirty="0"/>
              <a:t>Create a program in a loop that lets you view the force applied to the Force Sensor on the LED Matrix</a:t>
            </a:r>
          </a:p>
          <a:p>
            <a:r>
              <a:rPr lang="en-US" dirty="0"/>
              <a:t>Display the results in Newtons (0-10)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EB851-A403-4387-B633-234CB748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184D2-E8BA-4A93-AEBB-61A93C0B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ADAE88-779D-4F29-9FF7-B975DFFEDEFE}"/>
              </a:ext>
            </a:extLst>
          </p:cNvPr>
          <p:cNvSpPr txBox="1"/>
          <p:nvPr/>
        </p:nvSpPr>
        <p:spPr>
          <a:xfrm>
            <a:off x="3973842" y="3770654"/>
            <a:ext cx="487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program displays the value of the Force Sensor to the LED Matrix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D7695B-C280-4085-999C-C72745318B40}"/>
              </a:ext>
            </a:extLst>
          </p:cNvPr>
          <p:cNvSpPr txBox="1"/>
          <p:nvPr/>
        </p:nvSpPr>
        <p:spPr>
          <a:xfrm>
            <a:off x="4050951" y="4615178"/>
            <a:ext cx="487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value of the Force sensor is written to the screen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C90AEF-629B-4C3A-9BF2-627B77D0F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93" y="3618074"/>
            <a:ext cx="3608070" cy="17910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32461A-D034-4439-BC87-B72B9D39B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297" y="1432050"/>
            <a:ext cx="3127021" cy="154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4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1058</TotalTime>
  <Words>404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Helvetica Neue</vt:lpstr>
      <vt:lpstr>Wingdings 2</vt:lpstr>
      <vt:lpstr>Dividend</vt:lpstr>
      <vt:lpstr>USING Light blocks</vt:lpstr>
      <vt:lpstr>Lesson Objectives</vt:lpstr>
      <vt:lpstr>Light blocks</vt:lpstr>
      <vt:lpstr>Challenge: light up the world</vt:lpstr>
      <vt:lpstr>Challenge: Displaying Sensor Values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122</cp:revision>
  <dcterms:created xsi:type="dcterms:W3CDTF">2016-07-04T02:35:12Z</dcterms:created>
  <dcterms:modified xsi:type="dcterms:W3CDTF">2020-12-17T13:55:42Z</dcterms:modified>
</cp:coreProperties>
</file>