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AE9F"/>
    <a:srgbClr val="FFD500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8" d="100"/>
          <a:sy n="88" d="100"/>
        </p:scale>
        <p:origin x="14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DE3A42FA-2296-1E4A-8DCF-B5AEABAA53C0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3878E6-791A-BC41-BCE3-34F6A55FD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5BB690-A777-424A-8371-91E0CD37D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52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6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4378A2-203B-A942-A9B6-0124D68EC80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33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142669-FD2B-654F-B278-277C9B48C09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0FFE4C9-1AD0-7449-B4B6-348CEF62495C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7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C68461F-FD79-924E-9B22-39BEBDB2854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410C6BC-01E3-6C46-8E36-61251682681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0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C5ED0C-312E-CB4E-BF91-E2A31FB55D4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5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915688-7D1C-504A-9159-63B1F4B8B16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58BDDD1-34EA-4A45-86C7-5A1A2CC9B46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4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BFB6DE-6224-4B4F-B87B-3A28AC60E35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0768EA-8DDF-494C-8DF9-1139F5FD85D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71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2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74AA1D-8BE0-D643-B4EA-AA94440AE61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20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</p:spPr>
        <p:txBody>
          <a:bodyPr/>
          <a:lstStyle/>
          <a:p>
            <a:r>
              <a:rPr lang="en-US" dirty="0"/>
              <a:t>Introduction to Force 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500" y="4176713"/>
            <a:ext cx="5740400" cy="590550"/>
          </a:xfrm>
        </p:spPr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5494274" cy="2409220"/>
          </a:xfrm>
        </p:spPr>
        <p:txBody>
          <a:bodyPr/>
          <a:lstStyle/>
          <a:p>
            <a:r>
              <a:rPr lang="en-US" dirty="0"/>
              <a:t>Learn how to use the Force Sensor </a:t>
            </a:r>
          </a:p>
          <a:p>
            <a:r>
              <a:rPr lang="en-US" dirty="0"/>
              <a:t>Learn how to use the Wait Functions</a:t>
            </a:r>
          </a:p>
          <a:p>
            <a:r>
              <a:rPr lang="en-US" dirty="0"/>
              <a:t>Note: Force Sensor does not come with Robot Inventor. However, the python environment for Robot Inventor does support the sensor.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1797DD80-7D19-44FF-9DFF-6B6108716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826" y="1233939"/>
            <a:ext cx="3008028" cy="22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force sensor?</a:t>
            </a:r>
          </a:p>
        </p:txBody>
      </p:sp>
      <p:pic>
        <p:nvPicPr>
          <p:cNvPr id="12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8F0DE710-5EBF-4636-9170-B20AEB68E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4826" y="1233939"/>
            <a:ext cx="3008028" cy="225602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Force Sensor does two main types of sensing:</a:t>
            </a:r>
          </a:p>
          <a:p>
            <a:pPr lvl="1"/>
            <a:r>
              <a:rPr lang="en-US" dirty="0"/>
              <a:t>Touch sensing</a:t>
            </a:r>
          </a:p>
          <a:p>
            <a:pPr lvl="1"/>
            <a:r>
              <a:rPr lang="en-US" dirty="0"/>
              <a:t>Force sensing</a:t>
            </a:r>
          </a:p>
          <a:p>
            <a:r>
              <a:rPr lang="en-US" dirty="0"/>
              <a:t>You can measure the Force in percent or Newtons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589E96-BF46-450B-A761-9897BD474A76}"/>
              </a:ext>
            </a:extLst>
          </p:cNvPr>
          <p:cNvSpPr txBox="1"/>
          <p:nvPr/>
        </p:nvSpPr>
        <p:spPr>
          <a:xfrm>
            <a:off x="2523701" y="4023643"/>
            <a:ext cx="657649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is_pressed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get_force_newton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get_force_percentage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wait_until_pressed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wait_until_re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leased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108BD9-DA71-4F5E-B388-5BBA3CAAAC0D}"/>
              </a:ext>
            </a:extLst>
          </p:cNvPr>
          <p:cNvSpPr txBox="1"/>
          <p:nvPr/>
        </p:nvSpPr>
        <p:spPr>
          <a:xfrm>
            <a:off x="2338017" y="3668551"/>
            <a:ext cx="4988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following methods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program with a force 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7509736" cy="5082601"/>
          </a:xfrm>
        </p:spPr>
        <p:txBody>
          <a:bodyPr>
            <a:normAutofit/>
          </a:bodyPr>
          <a:lstStyle/>
          <a:p>
            <a:r>
              <a:rPr lang="en-US" dirty="0"/>
              <a:t>Just like with motors, the force sensor must be initialized before use</a:t>
            </a:r>
          </a:p>
          <a:p>
            <a:pPr marL="0" indent="0">
              <a:buNone/>
            </a:pP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 = 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ForceSensor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'F'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are two modes of the force sensor	</a:t>
            </a:r>
          </a:p>
          <a:p>
            <a:r>
              <a:rPr lang="en-US" dirty="0"/>
              <a:t>The two modes are</a:t>
            </a:r>
          </a:p>
          <a:p>
            <a:pPr lvl="1"/>
            <a:r>
              <a:rPr lang="en-US" dirty="0"/>
              <a:t>Pressed – even a gentle tap is detected</a:t>
            </a:r>
          </a:p>
          <a:p>
            <a:pPr lvl="1"/>
            <a:r>
              <a:rPr lang="en-US" dirty="0"/>
              <a:t>Released – hold the sensor in and release it any amount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5171A1-C4F6-419D-8368-C0DFB681D7C6}"/>
              </a:ext>
            </a:extLst>
          </p:cNvPr>
          <p:cNvSpPr txBox="1"/>
          <p:nvPr/>
        </p:nvSpPr>
        <p:spPr>
          <a:xfrm>
            <a:off x="1479176" y="4455559"/>
            <a:ext cx="546309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Waiting until pressed/released: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force.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wait_until_pressed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force.wait_until_re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leased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i="1" dirty="0">
                <a:solidFill>
                  <a:srgbClr val="000000"/>
                </a:solidFill>
              </a:rPr>
              <a:t>o</a:t>
            </a:r>
            <a:r>
              <a:rPr lang="en-US" sz="1600" b="0" i="1" dirty="0">
                <a:solidFill>
                  <a:srgbClr val="000000"/>
                </a:solidFill>
                <a:effectLst/>
              </a:rPr>
              <a:t>r using while loops...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while (not 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force.is_pressed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()): pass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while (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force.is_pressed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()): pass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65A66D-B1DD-418F-B271-762EF2FA271E}"/>
              </a:ext>
            </a:extLst>
          </p:cNvPr>
          <p:cNvSpPr txBox="1"/>
          <p:nvPr/>
        </p:nvSpPr>
        <p:spPr>
          <a:xfrm>
            <a:off x="88409" y="2218764"/>
            <a:ext cx="130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Name for the sensor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339573-C587-4CF2-A044-74E4B84B9630}"/>
              </a:ext>
            </a:extLst>
          </p:cNvPr>
          <p:cNvSpPr txBox="1"/>
          <p:nvPr/>
        </p:nvSpPr>
        <p:spPr>
          <a:xfrm>
            <a:off x="3561954" y="2220089"/>
            <a:ext cx="60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Port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DFF5F47-E37E-47D8-B2A7-81FD980165FC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742831" y="1936378"/>
            <a:ext cx="2" cy="2823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F91DFA6-2822-4F91-A74D-2C0E588600B3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3864961" y="1940396"/>
            <a:ext cx="0" cy="2796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Move </a:t>
            </a:r>
            <a:r>
              <a:rPr lang="en-US"/>
              <a:t>until Pressed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your robot to move straight until you press the sensor with your hand</a:t>
            </a:r>
          </a:p>
          <a:p>
            <a:r>
              <a:rPr lang="en-US" dirty="0"/>
              <a:t>You will use the </a:t>
            </a:r>
            <a:r>
              <a:rPr lang="en-US" dirty="0" err="1"/>
              <a:t>wait_until_pressed</a:t>
            </a:r>
            <a:r>
              <a:rPr lang="en-US" dirty="0"/>
              <a:t>() method for this challenge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force.</a:t>
            </a:r>
            <a:r>
              <a:rPr lang="en-US" sz="2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wait_until_pressed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Basic steps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movement motors</a:t>
            </a:r>
            <a:r>
              <a:rPr lang="en-US" dirty="0"/>
              <a:t> for your robot (A and E for Droid Bot IV and ADB robot)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stop action </a:t>
            </a:r>
            <a:r>
              <a:rPr lang="en-US" dirty="0"/>
              <a:t>to brake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% speed </a:t>
            </a:r>
            <a:r>
              <a:rPr lang="en-US" dirty="0"/>
              <a:t>for your robot</a:t>
            </a:r>
          </a:p>
          <a:p>
            <a:pPr lvl="1"/>
            <a:r>
              <a:rPr lang="en-US" b="1" dirty="0"/>
              <a:t>Initialize</a:t>
            </a:r>
            <a:r>
              <a:rPr lang="en-US" dirty="0"/>
              <a:t> the force sensor</a:t>
            </a:r>
          </a:p>
          <a:p>
            <a:pPr lvl="1"/>
            <a:r>
              <a:rPr lang="en-US" dirty="0"/>
              <a:t>Start </a:t>
            </a:r>
            <a:r>
              <a:rPr lang="en-US" b="1" dirty="0"/>
              <a:t>moving straight</a:t>
            </a:r>
          </a:p>
          <a:p>
            <a:pPr lvl="1"/>
            <a:r>
              <a:rPr lang="en-US" dirty="0"/>
              <a:t>Use the </a:t>
            </a:r>
            <a:r>
              <a:rPr lang="en-US" b="1" dirty="0" err="1"/>
              <a:t>wait_until_pressed</a:t>
            </a:r>
            <a:r>
              <a:rPr lang="en-US" b="1" dirty="0"/>
              <a:t>() function</a:t>
            </a:r>
            <a:r>
              <a:rPr lang="en-US" dirty="0"/>
              <a:t> to detect when the Force Sensor is pressed</a:t>
            </a:r>
          </a:p>
          <a:p>
            <a:pPr lvl="1"/>
            <a:r>
              <a:rPr lang="en-US" b="1" dirty="0"/>
              <a:t>Stop moving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A2487B1-F419-4704-9D88-26C475399891}"/>
              </a:ext>
            </a:extLst>
          </p:cNvPr>
          <p:cNvSpPr txBox="1"/>
          <p:nvPr/>
        </p:nvSpPr>
        <p:spPr>
          <a:xfrm>
            <a:off x="311192" y="2712309"/>
            <a:ext cx="639440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motor_pair.set_stop_action</a:t>
            </a:r>
            <a:r>
              <a:rPr lang="en-GB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'brake’</a:t>
            </a:r>
            <a:r>
              <a:rPr lang="en-GB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motor_pair.set_default_speed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sz="2400" b="0" dirty="0">
              <a:solidFill>
                <a:srgbClr val="00877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 = 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ForceSensor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'F'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400" dirty="0">
              <a:solidFill>
                <a:srgbClr val="00877B"/>
              </a:solidFill>
              <a:latin typeface="Consolas" panose="020B0609020204030204" pitchFamily="49" charset="0"/>
            </a:endParaRPr>
          </a:p>
          <a:p>
            <a:r>
              <a:rPr lang="en-GB" sz="24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force.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wait_until_pressed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2400" dirty="0"/>
          </a:p>
          <a:p>
            <a:r>
              <a:rPr lang="en-GB" sz="24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motor_pair.stop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A83C9C-A8E8-4312-99AD-EB5886EFC402}"/>
              </a:ext>
            </a:extLst>
          </p:cNvPr>
          <p:cNvSpPr/>
          <p:nvPr/>
        </p:nvSpPr>
        <p:spPr>
          <a:xfrm>
            <a:off x="175260" y="1149819"/>
            <a:ext cx="8325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previous lessons, you learnt how to configure your robot. The first 3 lines set the movement motors, the stop action, and the default speed. (See Configuring Your Robot Lesson)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D08FC-0622-45A1-8FA4-EF81A7F93D6E}"/>
              </a:ext>
            </a:extLst>
          </p:cNvPr>
          <p:cNvSpPr txBox="1"/>
          <p:nvPr/>
        </p:nvSpPr>
        <p:spPr>
          <a:xfrm>
            <a:off x="6418729" y="3327502"/>
            <a:ext cx="197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Configure robot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2B7C94-FC91-4AAB-88B9-70CD0B8DEE34}"/>
              </a:ext>
            </a:extLst>
          </p:cNvPr>
          <p:cNvSpPr txBox="1"/>
          <p:nvPr/>
        </p:nvSpPr>
        <p:spPr>
          <a:xfrm>
            <a:off x="3489582" y="4222986"/>
            <a:ext cx="1588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Start moving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B0D0B8-955F-4F09-A746-EEB223CC0AB0}"/>
              </a:ext>
            </a:extLst>
          </p:cNvPr>
          <p:cNvSpPr txBox="1"/>
          <p:nvPr/>
        </p:nvSpPr>
        <p:spPr>
          <a:xfrm>
            <a:off x="4818100" y="4628218"/>
            <a:ext cx="432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Wait until the Force Sensor is pressed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F85E71-5A55-4192-A19B-0FD29EB1E00D}"/>
              </a:ext>
            </a:extLst>
          </p:cNvPr>
          <p:cNvSpPr txBox="1"/>
          <p:nvPr/>
        </p:nvSpPr>
        <p:spPr>
          <a:xfrm>
            <a:off x="3370918" y="4982050"/>
            <a:ext cx="1588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Stop moving</a:t>
            </a:r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1438</TotalTime>
  <Words>620</Words>
  <Application>Microsoft Macintosh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Consolas</vt:lpstr>
      <vt:lpstr>Gill Sans MT</vt:lpstr>
      <vt:lpstr>Helvetica Neue</vt:lpstr>
      <vt:lpstr>Wingdings 2</vt:lpstr>
      <vt:lpstr>Dividend</vt:lpstr>
      <vt:lpstr>Introduction to Force sensor</vt:lpstr>
      <vt:lpstr>Lesson Objectives</vt:lpstr>
      <vt:lpstr>What is a force sensor?</vt:lpstr>
      <vt:lpstr>How do you program with a force Sensor</vt:lpstr>
      <vt:lpstr>Challenge 1: Move until Pressed</vt:lpstr>
      <vt:lpstr>Challenge 1: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186</cp:revision>
  <dcterms:created xsi:type="dcterms:W3CDTF">2016-07-04T02:35:12Z</dcterms:created>
  <dcterms:modified xsi:type="dcterms:W3CDTF">2021-01-17T19:13:04Z</dcterms:modified>
</cp:coreProperties>
</file>