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2" r:id="rId3"/>
    <p:sldId id="259" r:id="rId4"/>
    <p:sldId id="285" r:id="rId5"/>
    <p:sldId id="284" r:id="rId6"/>
    <p:sldId id="275" r:id="rId7"/>
    <p:sldId id="277" r:id="rId8"/>
    <p:sldId id="276" r:id="rId9"/>
    <p:sldId id="280" r:id="rId10"/>
    <p:sldId id="283" r:id="rId11"/>
    <p:sldId id="281" r:id="rId12"/>
    <p:sldId id="279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232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4C219-CFEC-B34B-830F-CA09CAC1A536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504B1-A652-004E-A671-10D3E4685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1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B3A8-0F14-8946-B311-E7030D37D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85CBB-604B-6447-8EAD-F07D6B0CE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F6F5E-BFA0-884A-B382-87036235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4C04-95C3-064D-8659-50AB635D1EC9}" type="datetime1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0D559-3D90-BA40-AC63-4F68C0D8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78B85-2B77-594F-BD77-3F0FCFE3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9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7984A-C325-0244-8B4A-62C2741E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EFB63-9B5E-0146-9ADA-5B0BA605C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29194-8BA3-804E-B9B8-660E4C3D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D6D5-C24F-6941-80A1-BE00C625CACD}" type="datetime1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07A85-E4FB-1649-85D4-6F0F2A59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86134-AF4E-3E42-9352-7F2C8344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9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0F2721-32BF-884C-A35F-D78DAB9CE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99B6F-A362-7941-B0F9-C27308748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D4573-4451-5E45-9E29-FEC684333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21DC-25FD-1C46-A06D-308B1A158A6F}" type="datetime1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437A-EFD6-1D4F-8537-FE71D27C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4CF84-B1AE-A34E-B796-6D8A5B9C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0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BED6-F22A-B24F-8004-CA198CD7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6B2F8-70DC-B54E-BCB3-0DE0E1902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239AD-65FF-2A4A-9976-7FECE5ADF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A115-45F6-2446-9924-5D1DACBB9F69}" type="datetime1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B0804-3D14-B845-9F9A-5C7E51A8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DEA52-A8F6-8D48-8485-DEE33A03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B1582-D73C-1B4B-8118-46276556F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5A7CA-6FDE-224D-9BF8-451F12903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3DA11-F787-7944-8F14-8C298807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0EBB-93C8-404A-8F17-E6E9E7F96352}" type="datetime1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4D53D-5E84-C84D-B5A2-D18D99DA4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B4F16-3E34-A642-A2E9-074BA1DE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0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CA2F-14E0-794D-BCC4-5ECC3B716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D06AC-06DE-FD49-9D09-77EA22FF2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55729-7FAA-724C-B80D-53D497CE3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32F28-5BC3-1E45-BC84-CFBB98A3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81F5-3BE8-AA44-86CC-BE2A32C919FD}" type="datetime1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BA0FF-AEFB-A746-BD11-3C183CC0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AB372-F26A-C54C-A83B-8C84A0ED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0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5459-E213-C845-A703-971A4D18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2A4B2-DF30-994B-91E4-28B66470F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9800E-6971-0942-957F-2CABC0D07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D94F15-F25F-334A-B48D-A7441744B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0DD86F-7F95-FF42-AEB0-0ED5B63BE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2B007B-74A1-6B45-B16B-2A05099D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C592-F2EC-3F41-973D-5DADE1D78AD3}" type="datetime1">
              <a:rPr lang="en-US" smtClean="0"/>
              <a:t>5/11/23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42D5C-53D9-CC42-B1A3-2D22C8BC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DFFB12-29D6-2C4B-941E-16AA7394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F3789-9890-1E4C-9CE5-5F3A4C17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EAD24-A21F-6C4A-B50F-0564AACF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AC53-431E-7548-94D9-03989B20123D}" type="datetime1">
              <a:rPr lang="en-US" smtClean="0"/>
              <a:t>5/11/23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BB6D3-A721-ED4F-9B0A-E91662461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BD24E-E4DB-B04A-A0DC-1192F5C6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CEA2D-C2DD-0543-89A4-9281259D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C1CE3-B0BC-7F46-B97F-845029678F00}" type="datetime1">
              <a:rPr lang="en-US" smtClean="0"/>
              <a:t>5/11/23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DBED0-1AE1-A340-9659-41CF480E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67ECB-BB41-5947-8585-83183476C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8ABA-7263-6643-AEDB-2E0A5AE0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0935C-19E1-7C46-B7B0-3B9DD141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C37B4-C233-944B-9B6F-05700A7EF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DF1C4-2BA2-2A42-BCD6-4D57B4D4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4D0A-A850-3444-958C-296DC2999D43}" type="datetime1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61078-4B5D-5D4D-9573-45E783E8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0B92B-8F9A-C344-AFD6-561EF542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7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5891D-6B19-A04E-99DA-31666AC6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42518-A73D-9A43-AD02-20A9642D6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8A4D9-7CC0-C540-A892-32C2A97FC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C69F2-78CF-5244-995C-78B568A8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BD9F-65C4-254B-8009-0F06E3240D38}" type="datetime1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CE581-BA86-9D4D-9805-A9952C6D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E5492-CBC5-CE47-A990-D133D610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7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C1AD50-A8BF-B646-93B5-5AF0FC69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3C73D-1FF8-7246-BEF4-9DF98B860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C9FFC-26EA-164D-9CBB-9C955791E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612CF-4206-1748-9B00-D7ECB334A8C0}" type="datetime1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BD8B4-232E-E742-B2C9-DE589908A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229DA-BAB0-1149-8F1B-0D9EEBC1E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7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xmeodiGyR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tiff"/><Relationship Id="rId4" Type="http://schemas.openxmlformats.org/officeDocument/2006/relationships/hyperlink" Target="mailto:team@ev3lessons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6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E880A35-99CF-9C4F-9F52-9D667F0BF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" r="-2" b="8812"/>
          <a:stretch/>
        </p:blipFill>
        <p:spPr bwMode="auto"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53693D-0099-1944-B4F3-750A1E684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754840"/>
            <a:ext cx="4001034" cy="2757748"/>
          </a:xfrm>
        </p:spPr>
        <p:txBody>
          <a:bodyPr>
            <a:normAutofit/>
          </a:bodyPr>
          <a:lstStyle/>
          <a:p>
            <a:pPr algn="l"/>
            <a:br>
              <a:rPr lang="en-US" sz="4700" b="1"/>
            </a:br>
            <a:r>
              <a:rPr lang="en-US" sz="4700" b="1"/>
              <a:t>SPIKE PRIME vs ROBOT INVENTOR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EAD8F-EDBD-3D40-96EA-F72828F16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0"/>
            <a:ext cx="4001034" cy="209932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 SANJAY &amp; ARVIND SESHAN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99D63-9BF2-0E44-BFC3-16742BF95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11" r="1370" b="-4"/>
          <a:stretch/>
        </p:blipFill>
        <p:spPr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249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37C1-BC4B-714F-8027-EFBC0976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indoor, table, toy, sitting&#10;&#10;Description automatically generated">
            <a:extLst>
              <a:ext uri="{FF2B5EF4-FFF2-40B4-BE49-F238E27FC236}">
                <a16:creationId xmlns:a16="http://schemas.microsoft.com/office/drawing/2014/main" id="{E56043DB-41EA-084D-B72B-79D114B24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526" y="-1126601"/>
            <a:ext cx="12219526" cy="79846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69E9F-300E-9D4F-84B2-DA0BAF787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72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E55D-51FE-394C-997D-0FCF64919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G_5790" descr="IMG_5790">
            <a:hlinkClick r:id="" action="ppaction://media"/>
            <a:extLst>
              <a:ext uri="{FF2B5EF4-FFF2-40B4-BE49-F238E27FC236}">
                <a16:creationId xmlns:a16="http://schemas.microsoft.com/office/drawing/2014/main" id="{D708686C-6F51-714D-9AB6-4EE933DBFB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1FADF-3510-3A41-AD4F-99D2CBF0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032D-C5E7-AD45-9733-643A2E89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8B16D-09DB-C74B-B684-6933B99B7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Can you use a SPIKE Prime large motor in a MINDSTORMS Hub?</a:t>
            </a:r>
          </a:p>
          <a:p>
            <a:pPr lvl="1"/>
            <a:r>
              <a:rPr lang="en-US" dirty="0"/>
              <a:t>Yes</a:t>
            </a:r>
            <a:endParaRPr lang="en-US" sz="2000" dirty="0"/>
          </a:p>
          <a:p>
            <a:r>
              <a:rPr lang="en-US" sz="2400" dirty="0"/>
              <a:t>Can you use MINDSTORMS motors/sensors on a SPIKE Prime Hub?</a:t>
            </a:r>
          </a:p>
          <a:p>
            <a:pPr lvl="1"/>
            <a:r>
              <a:rPr lang="en-US" dirty="0"/>
              <a:t>Yes</a:t>
            </a:r>
            <a:endParaRPr lang="en-US" sz="2000" dirty="0"/>
          </a:p>
          <a:p>
            <a:r>
              <a:rPr lang="en-US" sz="2400" dirty="0"/>
              <a:t>Can you convert a SPIKE Prime into a MINDSTORMS Hub or the reverse?</a:t>
            </a:r>
          </a:p>
          <a:p>
            <a:pPr lvl="1"/>
            <a:r>
              <a:rPr lang="en-US" sz="2000" dirty="0"/>
              <a:t>You were able to run either firmware on either Hub when using SPIKE 2. As far as we know, Robot Inventor is currently not supported in SPIKE 3.</a:t>
            </a:r>
          </a:p>
          <a:p>
            <a:r>
              <a:rPr lang="en-US" sz="2400" dirty="0"/>
              <a:t>Can you convert a program from SPIKE Prime to MINDSTORMS or the reverse?</a:t>
            </a:r>
          </a:p>
          <a:p>
            <a:pPr lvl="1"/>
            <a:r>
              <a:rPr lang="en-US" sz="2000" dirty="0"/>
              <a:t>You can change the extension of a SPIKE Prime 2 Program (.</a:t>
            </a:r>
            <a:r>
              <a:rPr lang="en-US" sz="2000" dirty="0" err="1"/>
              <a:t>llsp</a:t>
            </a:r>
            <a:r>
              <a:rPr lang="en-US" sz="2000" dirty="0"/>
              <a:t>) and have it open in the MINDSTORMS App. This has not be been confirmed with a .</a:t>
            </a:r>
            <a:r>
              <a:rPr lang="en-US" sz="2000" dirty="0" err="1"/>
              <a:t>llsp</a:t>
            </a:r>
            <a:r>
              <a:rPr lang="en-US" sz="2000" dirty="0"/>
              <a:t> 3 (SPIKE 3) file.</a:t>
            </a:r>
          </a:p>
          <a:p>
            <a:r>
              <a:rPr lang="en-US" sz="2400" dirty="0"/>
              <a:t>Is Robot Inventor still available?</a:t>
            </a:r>
          </a:p>
          <a:p>
            <a:pPr lvl="1"/>
            <a:r>
              <a:rPr lang="en-US" sz="2000" dirty="0"/>
              <a:t>The Robot Inventor MINDSTORMS set was retired at the end of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6CF7B-09B8-FF4D-8AE4-AC5D24EB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7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6AE7-6C1B-4644-A72C-FE558761E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US</a:t>
            </a:r>
          </a:p>
        </p:txBody>
      </p:sp>
      <p:pic>
        <p:nvPicPr>
          <p:cNvPr id="8" name="Content Placeholder 7" descr="A picture containing road, person, car, truck&#10;&#10;Description automatically generated">
            <a:extLst>
              <a:ext uri="{FF2B5EF4-FFF2-40B4-BE49-F238E27FC236}">
                <a16:creationId xmlns:a16="http://schemas.microsoft.com/office/drawing/2014/main" id="{F555A440-9AE7-5A42-B95E-7269E200BE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6115" y="1690688"/>
            <a:ext cx="6135521" cy="320410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47FFF-3E62-4242-9716-0343C4597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0290" y="1690688"/>
            <a:ext cx="5163590" cy="4363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Watch: </a:t>
            </a:r>
            <a:r>
              <a:rPr lang="en-US" dirty="0">
                <a:hlinkClick r:id="rId3"/>
              </a:rPr>
              <a:t>https://youtu.be/SxmeodiGyRc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Contact us: </a:t>
            </a:r>
            <a:r>
              <a:rPr lang="en-US" dirty="0">
                <a:hlinkClick r:id="rId4"/>
              </a:rPr>
              <a:t>team@ev3lessons.com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734A55-99E4-5E4A-AF10-0774494B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E396C-30D1-9142-9829-EB4245E57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516" y="5040312"/>
            <a:ext cx="26289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5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091224B-71FB-4A43-BFB9-839906AD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en-US" sz="4000" b="1"/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9A31E3-3EE1-3749-A361-ADBC198C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en-US" sz="2400"/>
              <a:t>Five built-in models with instructions</a:t>
            </a:r>
          </a:p>
          <a:p>
            <a:r>
              <a:rPr lang="en-US" sz="2400"/>
              <a:t>Custom blocks for those models</a:t>
            </a:r>
          </a:p>
          <a:p>
            <a:r>
              <a:rPr lang="en-US" sz="2400"/>
              <a:t>Free programming area</a:t>
            </a:r>
          </a:p>
        </p:txBody>
      </p:sp>
      <p:pic>
        <p:nvPicPr>
          <p:cNvPr id="6" name="Content Placeholder 7" descr="A picture containing road, person, car, truck&#10;&#10;Description automatically generated">
            <a:extLst>
              <a:ext uri="{FF2B5EF4-FFF2-40B4-BE49-F238E27FC236}">
                <a16:creationId xmlns:a16="http://schemas.microsoft.com/office/drawing/2014/main" id="{C6C0B06E-70B4-FD42-8D2C-1C6F5275C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3" r="27749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48B102-55D3-AA45-966F-E82C678E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967A345-3025-034B-8358-627681AE4EC0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3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DADB8-A012-924D-9553-FF3ACB2FE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en-US" sz="4000" b="1"/>
              <a:t>51515 IS </a:t>
            </a:r>
            <a:br>
              <a:rPr lang="en-US" sz="4000" b="1"/>
            </a:br>
            <a:r>
              <a:rPr lang="en-US" sz="4000" b="1"/>
              <a:t>PROJECT-BASED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4C219-B721-AA4A-A155-448B9EC1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en-US" sz="2400" dirty="0"/>
              <a:t>Software walks you through building 5 large main models</a:t>
            </a:r>
          </a:p>
          <a:p>
            <a:r>
              <a:rPr lang="en-US" sz="2400" dirty="0"/>
              <a:t>“Further Activities” expand on all the models</a:t>
            </a:r>
          </a:p>
          <a:p>
            <a:r>
              <a:rPr lang="en-US" sz="2400" dirty="0"/>
              <a:t>Activities incorporate sensors</a:t>
            </a:r>
          </a:p>
          <a:p>
            <a:r>
              <a:rPr lang="en-US" sz="2400" dirty="0"/>
              <a:t>Focus is on home learning and play</a:t>
            </a:r>
          </a:p>
        </p:txBody>
      </p:sp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D79190E-497B-5640-B730-D986012A5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6" b="-2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1BFF1-FBEB-F642-9A5F-8C318C8F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967A345-3025-034B-8358-627681AE4EC0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DADB8-A012-924D-9553-FF3ACB2FE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en-US" sz="4000" b="1"/>
              <a:t>SPIKE Prime: Classroom Activity Based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4C219-B721-AA4A-A155-448B9EC1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en-US" sz="2400" dirty="0"/>
              <a:t>Software takes you through 5 Units that have smaller models and guided lesson plans that can be completed in smaller classroom sessions</a:t>
            </a:r>
          </a:p>
          <a:p>
            <a:r>
              <a:rPr lang="en-US" sz="2400" dirty="0"/>
              <a:t>Includes a “Competition Ready” Unit for FIRST LEGO League teams (required Expansion set)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BAE49-55A1-0B4D-A414-C97E96904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17" b="1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1BFF1-FBEB-F642-9A5F-8C318C8F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967A345-3025-034B-8358-627681AE4EC0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D5C8A-A1B6-DD4C-984C-C0A3F95C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744E32-5656-034A-9704-416DB753141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895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700" dirty="0"/>
              <a:t>6 universal ports</a:t>
            </a:r>
          </a:p>
          <a:p>
            <a:r>
              <a:rPr lang="en-US" sz="4700" dirty="0"/>
              <a:t>Powered-up cables</a:t>
            </a:r>
          </a:p>
          <a:p>
            <a:r>
              <a:rPr lang="en-US" sz="4700" dirty="0"/>
              <a:t>5X5 LED Matrix</a:t>
            </a:r>
          </a:p>
          <a:p>
            <a:r>
              <a:rPr lang="en-US" sz="4700" dirty="0"/>
              <a:t>Yellow</a:t>
            </a:r>
          </a:p>
          <a:p>
            <a:r>
              <a:rPr lang="en-US" sz="4700" dirty="0"/>
              <a:t>Bluetooth and USB</a:t>
            </a:r>
          </a:p>
          <a:p>
            <a:r>
              <a:rPr lang="en-US" sz="4700" b="1" dirty="0"/>
              <a:t>Sensors: </a:t>
            </a:r>
            <a:r>
              <a:rPr lang="en-US" sz="4700" dirty="0"/>
              <a:t>Distance 1, Color</a:t>
            </a:r>
            <a:br>
              <a:rPr lang="en-US" sz="4700" dirty="0"/>
            </a:br>
            <a:r>
              <a:rPr lang="en-US" sz="4700" dirty="0"/>
              <a:t>Force, built-in 6 axis gyro and accelerometer</a:t>
            </a:r>
          </a:p>
          <a:p>
            <a:r>
              <a:rPr lang="en-US" sz="4700" dirty="0"/>
              <a:t>Distance Sensor with break-out interface</a:t>
            </a:r>
          </a:p>
          <a:p>
            <a:r>
              <a:rPr lang="en-US" sz="4700" b="1" dirty="0"/>
              <a:t>Motors: </a:t>
            </a:r>
            <a:r>
              <a:rPr lang="en-US" sz="4700" dirty="0"/>
              <a:t>2 medium; 1 large (light azure)</a:t>
            </a:r>
          </a:p>
          <a:p>
            <a:r>
              <a:rPr lang="en-US" sz="4700" dirty="0"/>
              <a:t>Storage Box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075B6F-8E11-F848-8ACF-AF86B091C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66"/>
          <a:stretch/>
        </p:blipFill>
        <p:spPr>
          <a:xfrm>
            <a:off x="914773" y="436475"/>
            <a:ext cx="2286747" cy="116928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7E28E1C-DDF8-7240-99F5-CDD4A64AC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8771" y="709039"/>
            <a:ext cx="7253229" cy="5439922"/>
          </a:xfrm>
        </p:spPr>
      </p:pic>
    </p:spTree>
    <p:extLst>
      <p:ext uri="{BB962C8B-B14F-4D97-AF65-F5344CB8AC3E}">
        <p14:creationId xmlns:p14="http://schemas.microsoft.com/office/powerpoint/2010/main" val="106656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A89F4-9D09-E14D-A6DA-D47F84EC24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6 universal ports</a:t>
            </a:r>
          </a:p>
          <a:p>
            <a:r>
              <a:rPr lang="en-US" dirty="0"/>
              <a:t>Powered-up cables</a:t>
            </a:r>
          </a:p>
          <a:p>
            <a:r>
              <a:rPr lang="en-US" dirty="0"/>
              <a:t>5X5 LED Matrix</a:t>
            </a:r>
          </a:p>
          <a:p>
            <a:r>
              <a:rPr lang="en-US" dirty="0"/>
              <a:t>Teal</a:t>
            </a:r>
          </a:p>
          <a:p>
            <a:r>
              <a:rPr lang="en-US" dirty="0"/>
              <a:t>Bluetooth and USB</a:t>
            </a:r>
          </a:p>
          <a:p>
            <a:r>
              <a:rPr lang="en-US" b="1" dirty="0"/>
              <a:t>Sensors: </a:t>
            </a:r>
            <a:r>
              <a:rPr lang="en-US" dirty="0"/>
              <a:t>Distance, Color, built-in 6 axis gyro and accelerometer</a:t>
            </a:r>
          </a:p>
          <a:p>
            <a:r>
              <a:rPr lang="en-US" dirty="0"/>
              <a:t>Distance Sensor with break-out interface</a:t>
            </a:r>
          </a:p>
          <a:p>
            <a:r>
              <a:rPr lang="en-US" b="1" dirty="0"/>
              <a:t>Motors: </a:t>
            </a:r>
            <a:r>
              <a:rPr lang="en-US" dirty="0"/>
              <a:t>4 medium (light grey)</a:t>
            </a:r>
          </a:p>
          <a:p>
            <a:r>
              <a:rPr lang="en-US" dirty="0"/>
              <a:t>No Storage Box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23208-D6B1-8544-B972-6A1424F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D2EEA5-C606-0C40-AFDC-6C062D9D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17010"/>
            <a:ext cx="5838466" cy="564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E18F00-F76F-014A-9A8B-407EA8658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5" y="1281113"/>
            <a:ext cx="6584091" cy="49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0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85496-0E1F-F94C-A473-81FC47F1EB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523 parts</a:t>
            </a:r>
          </a:p>
          <a:p>
            <a:r>
              <a:rPr lang="en-US" dirty="0"/>
              <a:t>Caster wheel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2B34F-CCFD-834D-B909-9319374DA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84520" cy="4351338"/>
          </a:xfrm>
        </p:spPr>
        <p:txBody>
          <a:bodyPr/>
          <a:lstStyle/>
          <a:p>
            <a:r>
              <a:rPr lang="en-US" dirty="0"/>
              <a:t>949 parts: More wheels, frames, and panels</a:t>
            </a:r>
          </a:p>
          <a:p>
            <a:r>
              <a:rPr lang="en-US" dirty="0"/>
              <a:t>New differential gear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F527C-85B6-F04E-B705-14C3574C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0ADE64-AC2D-9149-880C-1765744A4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334" y="681037"/>
            <a:ext cx="5838466" cy="564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751918-DEFF-4D41-BB88-B24367A8A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66"/>
          <a:stretch/>
        </p:blipFill>
        <p:spPr>
          <a:xfrm>
            <a:off x="1412988" y="556805"/>
            <a:ext cx="2286747" cy="1169281"/>
          </a:xfrm>
          <a:prstGeom prst="rect">
            <a:avLst/>
          </a:prstGeom>
        </p:spPr>
      </p:pic>
      <p:pic>
        <p:nvPicPr>
          <p:cNvPr id="17" name="Picture 16" descr="A picture containing cake, toy, table, sitting&#10;&#10;Description automatically generated">
            <a:extLst>
              <a:ext uri="{FF2B5EF4-FFF2-40B4-BE49-F238E27FC236}">
                <a16:creationId xmlns:a16="http://schemas.microsoft.com/office/drawing/2014/main" id="{435DBE7D-14C9-0844-946A-B1525D40C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216" y="2796221"/>
            <a:ext cx="5801784" cy="4351338"/>
          </a:xfrm>
          <a:prstGeom prst="rect">
            <a:avLst/>
          </a:prstGeom>
        </p:spPr>
      </p:pic>
      <p:pic>
        <p:nvPicPr>
          <p:cNvPr id="19" name="Picture 18" descr="A picture containing computer, computer, table&#10;&#10;Description automatically generated">
            <a:extLst>
              <a:ext uri="{FF2B5EF4-FFF2-40B4-BE49-F238E27FC236}">
                <a16:creationId xmlns:a16="http://schemas.microsoft.com/office/drawing/2014/main" id="{2C497D3C-3B08-E64B-A9FC-1A732D167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840" y="2613500"/>
            <a:ext cx="6289040" cy="4716780"/>
          </a:xfrm>
          <a:prstGeom prst="rect">
            <a:avLst/>
          </a:prstGeom>
        </p:spPr>
      </p:pic>
      <p:pic>
        <p:nvPicPr>
          <p:cNvPr id="6" name="Picture 5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2C4A79CC-1555-DC42-9510-5747E7DB5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043" y="2031312"/>
            <a:ext cx="2039757" cy="152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23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4AE17-3227-4345-ADDA-AAA900198D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Word Blocks and Python</a:t>
            </a:r>
          </a:p>
          <a:p>
            <a:r>
              <a:rPr lang="en-US" sz="1800" dirty="0"/>
              <a:t>Light Background</a:t>
            </a:r>
          </a:p>
          <a:p>
            <a:r>
              <a:rPr lang="en-US" sz="1800" dirty="0"/>
              <a:t>No remote control</a:t>
            </a:r>
          </a:p>
          <a:p>
            <a:r>
              <a:rPr lang="en-US" sz="1800" dirty="0"/>
              <a:t>No custom blocks for models</a:t>
            </a:r>
          </a:p>
          <a:p>
            <a:r>
              <a:rPr lang="en-US" sz="1800" dirty="0"/>
              <a:t>Extensions to add more blocks</a:t>
            </a:r>
          </a:p>
          <a:p>
            <a:r>
              <a:rPr lang="en-US" sz="1800" dirty="0"/>
              <a:t>No hub-to-hub communication</a:t>
            </a:r>
          </a:p>
          <a:p>
            <a:r>
              <a:rPr lang="en-US" sz="1800" dirty="0"/>
              <a:t>No machine learning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A89F4-9D09-E14D-A6DA-D47F84EC24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Word Blocks and Python</a:t>
            </a:r>
          </a:p>
          <a:p>
            <a:r>
              <a:rPr lang="en-US" sz="1800" dirty="0"/>
              <a:t>Black background</a:t>
            </a:r>
          </a:p>
          <a:p>
            <a:r>
              <a:rPr lang="en-US" sz="1800" dirty="0"/>
              <a:t>Remote Control application</a:t>
            </a:r>
          </a:p>
          <a:p>
            <a:r>
              <a:rPr lang="en-US" sz="1800" dirty="0"/>
              <a:t>Custom Blocks for main models</a:t>
            </a:r>
          </a:p>
          <a:p>
            <a:r>
              <a:rPr lang="en-US" sz="1800" dirty="0"/>
              <a:t>Extensions to add more blocks</a:t>
            </a:r>
          </a:p>
          <a:p>
            <a:r>
              <a:rPr lang="en-US" sz="1800" dirty="0"/>
              <a:t>Hub-to-Hub Communication</a:t>
            </a:r>
          </a:p>
          <a:p>
            <a:r>
              <a:rPr lang="en-US" sz="1800" dirty="0"/>
              <a:t>Machine Learning</a:t>
            </a:r>
          </a:p>
          <a:p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23208-D6B1-8544-B972-6A1424F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D6A47F2-5D20-A94D-B997-FD4947F6F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0" t="25698" r="26689" b="27790"/>
          <a:stretch/>
        </p:blipFill>
        <p:spPr>
          <a:xfrm>
            <a:off x="9323847" y="4361047"/>
            <a:ext cx="2329543" cy="2348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94162-12E8-2943-9CE6-B7142EE1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90" y="4361047"/>
            <a:ext cx="2743200" cy="2360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4A377-438E-6F41-8EA6-B61D42949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334" y="681037"/>
            <a:ext cx="5838466" cy="5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0485F6-C034-8444-BC42-C8B3E32C4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66"/>
          <a:stretch/>
        </p:blipFill>
        <p:spPr>
          <a:xfrm>
            <a:off x="1778748" y="443265"/>
            <a:ext cx="2286747" cy="1169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16CF2A-4E05-5642-A548-63B540B1D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468" y="4397020"/>
            <a:ext cx="2862488" cy="2360428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14BE8596-856B-2447-9141-8F6204EED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6" y="4361047"/>
            <a:ext cx="2656805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cake, snow, car&#10;&#10;Description automatically generated">
            <a:extLst>
              <a:ext uri="{FF2B5EF4-FFF2-40B4-BE49-F238E27FC236}">
                <a16:creationId xmlns:a16="http://schemas.microsoft.com/office/drawing/2014/main" id="{A96D94F9-6B21-3142-9F2D-7EB66A82B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99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F07329-CDE1-DA4C-BA39-24EB8D95F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CAN YOU BUILD A COMPETITION ROBOT?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6A792-9124-1444-9E39-E555509A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4614FD-2DAB-4F46-968A-25EF4084C135}"/>
              </a:ext>
            </a:extLst>
          </p:cNvPr>
          <p:cNvSpPr txBox="1"/>
          <p:nvPr/>
        </p:nvSpPr>
        <p:spPr>
          <a:xfrm>
            <a:off x="8610600" y="2223247"/>
            <a:ext cx="32586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Robot Inventor is allowed in FIRST LEGO League Challenge starting in the </a:t>
            </a:r>
            <a:r>
              <a:rPr lang="en-US" sz="3200" dirty="0" err="1"/>
              <a:t>RePLAY</a:t>
            </a:r>
            <a:r>
              <a:rPr lang="en-US" sz="3200" dirty="0"/>
              <a:t> season.</a:t>
            </a:r>
          </a:p>
        </p:txBody>
      </p:sp>
    </p:spTree>
    <p:extLst>
      <p:ext uri="{BB962C8B-B14F-4D97-AF65-F5344CB8AC3E}">
        <p14:creationId xmlns:p14="http://schemas.microsoft.com/office/powerpoint/2010/main" val="352975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451</Words>
  <Application>Microsoft Macintosh PowerPoint</Application>
  <PresentationFormat>Widescreen</PresentationFormat>
  <Paragraphs>79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 SPIKE PRIME vs ROBOT INVENTOR</vt:lpstr>
      <vt:lpstr>OVERVIEW</vt:lpstr>
      <vt:lpstr>51515 IS  PROJECT-BASED</vt:lpstr>
      <vt:lpstr>SPIKE Prime: Classroom Activity Based</vt:lpstr>
      <vt:lpstr>PowerPoint Presentation</vt:lpstr>
      <vt:lpstr>PowerPoint Presentation</vt:lpstr>
      <vt:lpstr>PowerPoint Presentation</vt:lpstr>
      <vt:lpstr>PowerPoint Presentation</vt:lpstr>
      <vt:lpstr>CAN YOU BUILD A COMPETITION ROBOT?</vt:lpstr>
      <vt:lpstr>PowerPoint Presentation</vt:lpstr>
      <vt:lpstr>PowerPoint Presentation</vt:lpstr>
      <vt:lpstr>FAQs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SPIKE PRIME vs ROBOT INVENTOR</dc:title>
  <dc:creator>Srinivasan Seshan</dc:creator>
  <cp:lastModifiedBy>Srinivasan Seshan</cp:lastModifiedBy>
  <cp:revision>7</cp:revision>
  <dcterms:created xsi:type="dcterms:W3CDTF">2020-12-05T22:10:12Z</dcterms:created>
  <dcterms:modified xsi:type="dcterms:W3CDTF">2023-05-12T00:34:28Z</dcterms:modified>
</cp:coreProperties>
</file>