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7" r:id="rId3"/>
    <p:sldId id="284" r:id="rId4"/>
    <p:sldId id="281" r:id="rId5"/>
    <p:sldId id="289" r:id="rId6"/>
    <p:sldId id="282" r:id="rId7"/>
    <p:sldId id="283" r:id="rId8"/>
    <p:sldId id="287" r:id="rId9"/>
    <p:sldId id="291" r:id="rId10"/>
    <p:sldId id="285" r:id="rId11"/>
    <p:sldId id="290" r:id="rId12"/>
    <p:sldId id="28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E9F"/>
    <a:srgbClr val="FFD500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2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FAC9B87F-F9AE-8345-8C25-5CF59F10E868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331846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3B2E47-057D-E34B-BDAE-4300ED168BB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5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AE35F-2131-C647-ADC8-420B256B152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522502-CB5B-B642-8AF0-A837898DA5AD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C7AD5-AE97-0449-8108-1B2564F0376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E0A7B-15F6-3644-A375-2BA9B003DEB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8D25D-FF40-234F-9D8D-D3DE40529A8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8E7D4-1AA5-2543-9640-A0EEBB66977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AC93D-2425-9842-884A-8752FD7948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BA61A-3EB3-664B-BB06-64EE2F0D4B5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1D11DF-A5BF-E744-BA9B-D578BAD44DA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09/17/2023)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2A8002-2827-044C-9DE5-F1A0B1B3CD9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8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projects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439897" cy="5082601"/>
          </a:xfrm>
        </p:spPr>
        <p:txBody>
          <a:bodyPr/>
          <a:lstStyle/>
          <a:p>
            <a:r>
              <a:rPr lang="en-US" dirty="0"/>
              <a:t>SPIKE Prime files have a .</a:t>
            </a:r>
            <a:r>
              <a:rPr lang="en-US" dirty="0" err="1"/>
              <a:t>llsp</a:t>
            </a:r>
            <a:r>
              <a:rPr lang="en-US" dirty="0"/>
              <a:t> (SPIKE 2) or .llsp3 (SPIKE 3) extension. </a:t>
            </a:r>
          </a:p>
          <a:p>
            <a:r>
              <a:rPr lang="en-US" dirty="0"/>
              <a:t>You can find all the files saved in your My Documents folder </a:t>
            </a:r>
          </a:p>
          <a:p>
            <a:r>
              <a:rPr lang="en-US" dirty="0"/>
              <a:t>You can email or share these files with anyone via email, etc.</a:t>
            </a:r>
          </a:p>
          <a:p>
            <a:r>
              <a:rPr lang="en-US" dirty="0">
                <a:solidFill>
                  <a:srgbClr val="FF0000"/>
                </a:solidFill>
              </a:rPr>
              <a:t>Projects do auto-save, however, it is good practice to backup your project files often since you cannot recover files from the Hub to your computer later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A9437-5FF0-434F-A7C4-915D4E1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9870E-0417-45F4-A6D1-66E90A19A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72"/>
          <a:stretch/>
        </p:blipFill>
        <p:spPr>
          <a:xfrm>
            <a:off x="6234493" y="2285276"/>
            <a:ext cx="1633924" cy="577097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5DEBD75D-F89A-0730-9915-DA6F1990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15" y="1228754"/>
            <a:ext cx="2952710" cy="7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projects IN 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547541" cy="5082601"/>
          </a:xfrm>
        </p:spPr>
        <p:txBody>
          <a:bodyPr/>
          <a:lstStyle/>
          <a:p>
            <a:r>
              <a:rPr lang="en-US" dirty="0"/>
              <a:t>Robot inventor files have an .</a:t>
            </a:r>
            <a:r>
              <a:rPr lang="en-US" dirty="0" err="1"/>
              <a:t>lms</a:t>
            </a:r>
            <a:r>
              <a:rPr lang="en-US" dirty="0"/>
              <a:t> extension</a:t>
            </a:r>
          </a:p>
          <a:p>
            <a:r>
              <a:rPr lang="en-US" dirty="0"/>
              <a:t>Projects auto-save. However, if you want to change the name and location of the saved file, you can do so using the three dots next to the Project name.</a:t>
            </a:r>
          </a:p>
          <a:p>
            <a:r>
              <a:rPr lang="en-US" dirty="0"/>
              <a:t>Sharing projects in Robot Inventor is very easy. The three dots next to the Project name has a Share button or you can locate the correct .</a:t>
            </a:r>
            <a:r>
              <a:rPr lang="en-US" dirty="0" err="1"/>
              <a:t>lms</a:t>
            </a:r>
            <a:r>
              <a:rPr lang="en-US" dirty="0"/>
              <a:t> file and share it with someone</a:t>
            </a:r>
          </a:p>
          <a:p>
            <a:r>
              <a:rPr lang="en-US" dirty="0"/>
              <a:t>You can access these same features also from the menu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A9437-5FF0-434F-A7C4-915D4E1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55F834-6C21-4B42-A0A1-7D245E6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72" y="1516928"/>
            <a:ext cx="3855452" cy="22985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7F46F2-3FEB-3A41-9700-CF606A79C9A7}"/>
              </a:ext>
            </a:extLst>
          </p:cNvPr>
          <p:cNvSpPr/>
          <p:nvPr/>
        </p:nvSpPr>
        <p:spPr>
          <a:xfrm>
            <a:off x="6598997" y="1562749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9F10F5-2F55-9B48-8B79-7ACD7AE1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06" y="4286759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E098-9A8B-0446-B812-0421C5C4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code between projects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CF7DA-451F-B34E-9640-E2CA9D27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815406" cy="5082601"/>
          </a:xfrm>
        </p:spPr>
        <p:txBody>
          <a:bodyPr/>
          <a:lstStyle/>
          <a:p>
            <a:r>
              <a:rPr lang="en-US" dirty="0"/>
              <a:t>Click on the program stack you wish to copy to another project</a:t>
            </a:r>
          </a:p>
          <a:p>
            <a:r>
              <a:rPr lang="en-US" dirty="0"/>
              <a:t>Hit CTRL-C to Copy the stack (⌘ Command-C on Mac OS X)</a:t>
            </a:r>
          </a:p>
          <a:p>
            <a:r>
              <a:rPr lang="en-US" dirty="0"/>
              <a:t>Go to the other project file and hit CTRL-V (PASTE) (⌘ Command-V on Mac OS X)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Unfortunately, using COPY-PASTE across projects does not work in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C703E-827F-4D41-B9C4-7EC26CEC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77A58-E8E2-AF40-BF5D-7DB17DD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control c control v">
            <a:extLst>
              <a:ext uri="{FF2B5EF4-FFF2-40B4-BE49-F238E27FC236}">
                <a16:creationId xmlns:a16="http://schemas.microsoft.com/office/drawing/2014/main" id="{DB754BF1-D607-4341-9838-74B80E6E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57" y="127730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0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en-US" dirty="0"/>
              <a:t>Learn how to create and name projects </a:t>
            </a:r>
          </a:p>
          <a:p>
            <a:r>
              <a:rPr lang="en-US" dirty="0"/>
              <a:t>Learn how to duplicate and delete projects</a:t>
            </a:r>
          </a:p>
          <a:p>
            <a:r>
              <a:rPr lang="en-US" dirty="0"/>
              <a:t>Learn how to copy code across projects</a:t>
            </a:r>
          </a:p>
          <a:p>
            <a:r>
              <a:rPr lang="en-US" dirty="0"/>
              <a:t>Learn how to order your projects on your Hub</a:t>
            </a:r>
          </a:p>
          <a:p>
            <a:r>
              <a:rPr lang="en-US" dirty="0"/>
              <a:t>Learn how to share project files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4C60ACB7-72C8-CCAF-8839-030BD023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4" y="1277961"/>
            <a:ext cx="4073979" cy="3348475"/>
          </a:xfrm>
          <a:prstGeom prst="rect">
            <a:avLst/>
          </a:prstGeom>
        </p:spPr>
      </p:pic>
      <p:pic>
        <p:nvPicPr>
          <p:cNvPr id="7" name="Picture 6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7684DF38-042F-A768-78A7-7731C23B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58" y="2516995"/>
            <a:ext cx="3911550" cy="3233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43" y="1277961"/>
            <a:ext cx="4154181" cy="97498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To create a new project, click on the + sign in either SPIKE Prime or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6E5B5-9AAF-A94C-BC46-320F8A0B4E30}"/>
              </a:ext>
            </a:extLst>
          </p:cNvPr>
          <p:cNvSpPr/>
          <p:nvPr/>
        </p:nvSpPr>
        <p:spPr>
          <a:xfrm>
            <a:off x="4284734" y="1267076"/>
            <a:ext cx="287265" cy="245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5156E2-7967-F141-9D2C-599C81883094}"/>
              </a:ext>
            </a:extLst>
          </p:cNvPr>
          <p:cNvSpPr/>
          <p:nvPr/>
        </p:nvSpPr>
        <p:spPr>
          <a:xfrm>
            <a:off x="5861538" y="2516995"/>
            <a:ext cx="244512" cy="209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3E627B8-5CEC-76FF-DD76-66ADCBCA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3" y="1282768"/>
            <a:ext cx="5341847" cy="2357162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B9789F1-17BF-47C8-BD75-B445786A3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11"/>
          <a:stretch/>
        </p:blipFill>
        <p:spPr>
          <a:xfrm>
            <a:off x="98927" y="3670767"/>
            <a:ext cx="5286673" cy="2357162"/>
          </a:xfrm>
          <a:prstGeom prst="rect">
            <a:avLst/>
          </a:prstGeom>
        </p:spPr>
      </p:pic>
      <p:pic>
        <p:nvPicPr>
          <p:cNvPr id="17" name="Picture 16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9A6DA5B-7B74-2F51-05DC-866C1E96E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29" y="1166441"/>
            <a:ext cx="3262012" cy="2675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Delete, duplicate, rename in 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963069"/>
            <a:ext cx="3454400" cy="2303415"/>
          </a:xfrm>
        </p:spPr>
        <p:txBody>
          <a:bodyPr>
            <a:normAutofit/>
          </a:bodyPr>
          <a:lstStyle/>
          <a:p>
            <a:r>
              <a:rPr lang="en-US" sz="1600" dirty="0"/>
              <a:t>Click on “My Projects” to view a list of the projects you have made.</a:t>
            </a:r>
          </a:p>
          <a:p>
            <a:r>
              <a:rPr lang="en-US" sz="1600" dirty="0"/>
              <a:t>To edit an existing project click on the edit icon [2] and then select the project you want to modify. Select the desired action (delete or duplicate or rename or move) [3].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4909352" y="2674717"/>
            <a:ext cx="299591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5505669" y="2467944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4213031" y="4165236"/>
            <a:ext cx="892370" cy="947292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7C74D-BE18-4AB4-AC1E-E1A462F5B5DF}"/>
              </a:ext>
            </a:extLst>
          </p:cNvPr>
          <p:cNvSpPr txBox="1"/>
          <p:nvPr/>
        </p:nvSpPr>
        <p:spPr>
          <a:xfrm>
            <a:off x="4686137" y="4743196"/>
            <a:ext cx="585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C1814-53A1-5F43-8AA5-A1A683A1D954}"/>
              </a:ext>
            </a:extLst>
          </p:cNvPr>
          <p:cNvSpPr txBox="1"/>
          <p:nvPr/>
        </p:nvSpPr>
        <p:spPr>
          <a:xfrm>
            <a:off x="5105825" y="2661508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[2]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72F5B0-19AD-FF48-A130-6E0BF70827BD}"/>
              </a:ext>
            </a:extLst>
          </p:cNvPr>
          <p:cNvSpPr/>
          <p:nvPr/>
        </p:nvSpPr>
        <p:spPr>
          <a:xfrm>
            <a:off x="5569313" y="2168353"/>
            <a:ext cx="279037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6BF8D2-0405-FE71-8475-75355B7C1A54}"/>
              </a:ext>
            </a:extLst>
          </p:cNvPr>
          <p:cNvSpPr/>
          <p:nvPr/>
        </p:nvSpPr>
        <p:spPr>
          <a:xfrm>
            <a:off x="4908988" y="2082131"/>
            <a:ext cx="476612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B2A002-9122-58DF-7F54-D909520E8784}"/>
              </a:ext>
            </a:extLst>
          </p:cNvPr>
          <p:cNvSpPr txBox="1"/>
          <p:nvPr/>
        </p:nvSpPr>
        <p:spPr>
          <a:xfrm>
            <a:off x="4686137" y="1805103"/>
            <a:ext cx="96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List/icon view</a:t>
            </a:r>
          </a:p>
        </p:txBody>
      </p:sp>
    </p:spTree>
    <p:extLst>
      <p:ext uri="{BB962C8B-B14F-4D97-AF65-F5344CB8AC3E}">
        <p14:creationId xmlns:p14="http://schemas.microsoft.com/office/powerpoint/2010/main" val="155588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A9B1C2-5C4A-54DB-A5FC-81CC165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9" y="1313768"/>
            <a:ext cx="5123910" cy="4165372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2EDE1C5-0842-2C1B-6D89-DF696AC76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256427"/>
            <a:ext cx="2066781" cy="1743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Delete, duplicate, rename IN 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127513"/>
            <a:ext cx="3454400" cy="31389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Clicking on “Projects” at the bottom of the Home page shows a list of the projects you have made. [1] </a:t>
            </a:r>
          </a:p>
          <a:p>
            <a:r>
              <a:rPr lang="en-US" dirty="0"/>
              <a:t>To edit an existing project click on the edit icon (3 dots) [2] and then select the project you want to modify. Select the desired action (delete or duplicate or rename or share) [3].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5045874" y="1924598"/>
            <a:ext cx="299591" cy="29959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3373174" y="474047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2826821" y="5109808"/>
            <a:ext cx="938151" cy="369332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3B09A-926E-DB47-B4E9-B214083A8DC9}"/>
              </a:ext>
            </a:extLst>
          </p:cNvPr>
          <p:cNvSpPr/>
          <p:nvPr/>
        </p:nvSpPr>
        <p:spPr>
          <a:xfrm>
            <a:off x="4355602" y="2224188"/>
            <a:ext cx="1015357" cy="110956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DE4D1-0889-144E-8D7A-6A7C1A1E9BE6}"/>
              </a:ext>
            </a:extLst>
          </p:cNvPr>
          <p:cNvSpPr txBox="1"/>
          <p:nvPr/>
        </p:nvSpPr>
        <p:spPr>
          <a:xfrm>
            <a:off x="5302281" y="1863412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[2]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E7C2F-FBD6-EE43-A158-68628234CAF2}"/>
              </a:ext>
            </a:extLst>
          </p:cNvPr>
          <p:cNvSpPr txBox="1"/>
          <p:nvPr/>
        </p:nvSpPr>
        <p:spPr>
          <a:xfrm>
            <a:off x="5345465" y="2167271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[3]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924E1-2683-AB47-9F44-8237FC7166C1}"/>
              </a:ext>
            </a:extLst>
          </p:cNvPr>
          <p:cNvSpPr/>
          <p:nvPr/>
        </p:nvSpPr>
        <p:spPr>
          <a:xfrm>
            <a:off x="7283033" y="2739040"/>
            <a:ext cx="414130" cy="324599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E471F-80EF-086C-AB97-BE507F3E0DC4}"/>
              </a:ext>
            </a:extLst>
          </p:cNvPr>
          <p:cNvSpPr txBox="1"/>
          <p:nvPr/>
        </p:nvSpPr>
        <p:spPr>
          <a:xfrm>
            <a:off x="7267787" y="240963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[1]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66C43-1209-593F-FFB8-A21ADF9A2610}"/>
              </a:ext>
            </a:extLst>
          </p:cNvPr>
          <p:cNvSpPr txBox="1"/>
          <p:nvPr/>
        </p:nvSpPr>
        <p:spPr>
          <a:xfrm>
            <a:off x="4401878" y="1297943"/>
            <a:ext cx="96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List/icon 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6D2EAB-83A8-0214-C7C8-CA0E26E226EF}"/>
              </a:ext>
            </a:extLst>
          </p:cNvPr>
          <p:cNvSpPr/>
          <p:nvPr/>
        </p:nvSpPr>
        <p:spPr>
          <a:xfrm>
            <a:off x="5045874" y="1583246"/>
            <a:ext cx="299591" cy="29959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8BFD74-90C2-6640-A6BA-ED682A7C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8" y="1400193"/>
            <a:ext cx="3923010" cy="2141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Rename projects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27546D-B6FF-5B4F-AC09-23313ED6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6" y="1444266"/>
            <a:ext cx="4183500" cy="4822219"/>
          </a:xfrm>
        </p:spPr>
        <p:txBody>
          <a:bodyPr>
            <a:normAutofit/>
          </a:bodyPr>
          <a:lstStyle/>
          <a:p>
            <a:r>
              <a:rPr lang="en-US" dirty="0"/>
              <a:t>The three dots (…) next to the Project name in both SPIKE Prime and Robot Inventor lets you rename projects and also save them to a different location</a:t>
            </a:r>
          </a:p>
          <a:p>
            <a:r>
              <a:rPr lang="en-US" dirty="0"/>
              <a:t>Note: Robot Inventor lets you also share projects this way</a:t>
            </a:r>
          </a:p>
          <a:p>
            <a:r>
              <a:rPr lang="en-US" dirty="0"/>
              <a:t>Some of these options are available from the App menu as well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0676-E55E-437A-9A4F-3291867EF186}"/>
              </a:ext>
            </a:extLst>
          </p:cNvPr>
          <p:cNvSpPr/>
          <p:nvPr/>
        </p:nvSpPr>
        <p:spPr>
          <a:xfrm>
            <a:off x="3076188" y="1444266"/>
            <a:ext cx="243956" cy="230534"/>
          </a:xfrm>
          <a:prstGeom prst="rect">
            <a:avLst/>
          </a:prstGeom>
          <a:noFill/>
          <a:ln w="57150"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1028B-AF2A-FE45-AF6B-BCBB93BA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8" y="3781764"/>
            <a:ext cx="3855452" cy="2298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CE0120-745C-F74A-8211-207B0FC3F712}"/>
              </a:ext>
            </a:extLst>
          </p:cNvPr>
          <p:cNvSpPr/>
          <p:nvPr/>
        </p:nvSpPr>
        <p:spPr>
          <a:xfrm>
            <a:off x="1769903" y="3827585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3A86B-B3E0-B44E-919B-48D2A904C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355" y="4058119"/>
            <a:ext cx="2411198" cy="953683"/>
          </a:xfrm>
          <a:prstGeom prst="rect">
            <a:avLst/>
          </a:prstGeom>
        </p:spPr>
      </p:pic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3A798D6-73D1-D54F-B2BA-054F918B8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55" y="5181027"/>
            <a:ext cx="2411198" cy="9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28FB805F-E97F-B3C3-2F1D-BBE2A9503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38" y="1243011"/>
            <a:ext cx="3555960" cy="32216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projects ON THE HUB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DD1-4409-4F35-9E4F-6685629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585734" y="1243011"/>
            <a:ext cx="3101748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Download/Run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BD116D-3C17-4D8F-96FE-9BC340C909B8}"/>
              </a:ext>
            </a:extLst>
          </p:cNvPr>
          <p:cNvSpPr/>
          <p:nvPr/>
        </p:nvSpPr>
        <p:spPr>
          <a:xfrm>
            <a:off x="585734" y="1499054"/>
            <a:ext cx="3099160" cy="2050801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2987985" y="2427470"/>
            <a:ext cx="536790" cy="482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3997360" y="1234758"/>
            <a:ext cx="4987148" cy="4984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Download Icon lets you select what “slot” on the Hub you want your project to be saved in</a:t>
            </a:r>
          </a:p>
          <a:p>
            <a:r>
              <a:rPr lang="en-US" dirty="0"/>
              <a:t>Use the right arrow to change the number from 0 to any number between 0-19</a:t>
            </a:r>
          </a:p>
          <a:p>
            <a:r>
              <a:rPr lang="en-US" dirty="0"/>
              <a:t>The Hub can store up to 20 programs</a:t>
            </a:r>
          </a:p>
          <a:p>
            <a:r>
              <a:rPr lang="en-US" dirty="0"/>
              <a:t>This feature is available on both SPIKE Prime and Robot Inventor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402BC-929D-40B2-8AC9-FDC88125F6F6}"/>
              </a:ext>
            </a:extLst>
          </p:cNvPr>
          <p:cNvSpPr txBox="1"/>
          <p:nvPr/>
        </p:nvSpPr>
        <p:spPr>
          <a:xfrm>
            <a:off x="2349992" y="4989614"/>
            <a:ext cx="88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AE1152-AA18-4A09-BB97-7D16EC1021DE}"/>
              </a:ext>
            </a:extLst>
          </p:cNvPr>
          <p:cNvSpPr/>
          <p:nvPr/>
        </p:nvSpPr>
        <p:spPr>
          <a:xfrm>
            <a:off x="1848612" y="3785624"/>
            <a:ext cx="536790" cy="620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5D76E-03AD-CA4B-B86A-83789B7B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80" y="4325284"/>
            <a:ext cx="1600125" cy="1697992"/>
          </a:xfrm>
          <a:prstGeom prst="rect">
            <a:avLst/>
          </a:prstGeom>
        </p:spPr>
      </p:pic>
      <p:pic>
        <p:nvPicPr>
          <p:cNvPr id="17" name="Picture 16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912E097C-F4E5-E756-D2A0-93C392787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38" y="4632241"/>
            <a:ext cx="1684134" cy="1549017"/>
          </a:xfrm>
          <a:prstGeom prst="rect">
            <a:avLst/>
          </a:prstGeom>
        </p:spPr>
      </p:pic>
      <p:pic>
        <p:nvPicPr>
          <p:cNvPr id="19" name="Picture 18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28DE312D-2E6B-9630-4BB3-A8FBA49F1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945" y="4632241"/>
            <a:ext cx="1733055" cy="15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ED55-DCD5-F844-8C77-D4CBE27C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ORDER OF PROJECTS (SPIKE PRIME)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9D364-1AAF-3347-B32A-9F786C0A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D172-9FB9-C44C-912E-02E5B563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EF50E-E5D2-7142-A579-5FB563A3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2" t="9722" r="46249" b="82093"/>
          <a:stretch/>
        </p:blipFill>
        <p:spPr>
          <a:xfrm>
            <a:off x="221876" y="2933555"/>
            <a:ext cx="3519018" cy="752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B8FAF1-FBF7-064A-90F5-E42F552DB0A9}"/>
              </a:ext>
            </a:extLst>
          </p:cNvPr>
          <p:cNvSpPr/>
          <p:nvPr/>
        </p:nvSpPr>
        <p:spPr>
          <a:xfrm>
            <a:off x="241443" y="2974448"/>
            <a:ext cx="549201" cy="5456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E426C-B7AF-4B82-BA2B-AF7338DE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46"/>
          <a:stretch/>
        </p:blipFill>
        <p:spPr>
          <a:xfrm>
            <a:off x="4039898" y="1436174"/>
            <a:ext cx="4882226" cy="2681021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CA643B-5177-4E11-A92E-8750C3FF7532}"/>
              </a:ext>
            </a:extLst>
          </p:cNvPr>
          <p:cNvSpPr/>
          <p:nvPr/>
        </p:nvSpPr>
        <p:spPr>
          <a:xfrm>
            <a:off x="6334009" y="1781797"/>
            <a:ext cx="1059626" cy="2683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8CB71-70A0-48E2-AE2A-BCB1ED907C42}"/>
              </a:ext>
            </a:extLst>
          </p:cNvPr>
          <p:cNvSpPr/>
          <p:nvPr/>
        </p:nvSpPr>
        <p:spPr>
          <a:xfrm>
            <a:off x="8582296" y="2365010"/>
            <a:ext cx="339827" cy="383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851D5-A107-504D-BB23-98657332B4C5}"/>
              </a:ext>
            </a:extLst>
          </p:cNvPr>
          <p:cNvSpPr txBox="1"/>
          <p:nvPr/>
        </p:nvSpPr>
        <p:spPr>
          <a:xfrm>
            <a:off x="221877" y="2564223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on the Hub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82C87-20AB-9648-BE0F-E247B1BBC858}"/>
              </a:ext>
            </a:extLst>
          </p:cNvPr>
          <p:cNvSpPr txBox="1"/>
          <p:nvPr/>
        </p:nvSpPr>
        <p:spPr>
          <a:xfrm>
            <a:off x="241443" y="4055593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Click on “Manage Programs”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3900F-95E7-9E4B-94FB-3A6DF866D82D}"/>
              </a:ext>
            </a:extLst>
          </p:cNvPr>
          <p:cNvSpPr txBox="1"/>
          <p:nvPr/>
        </p:nvSpPr>
        <p:spPr>
          <a:xfrm>
            <a:off x="4073861" y="4221310"/>
            <a:ext cx="4882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Click on the two bars icon (=) in each row to drag the program to a new position.  Use the trashcan icon to delete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0D949-C820-8779-2623-5DE3543D13AF}"/>
              </a:ext>
            </a:extLst>
          </p:cNvPr>
          <p:cNvSpPr txBox="1"/>
          <p:nvPr/>
        </p:nvSpPr>
        <p:spPr>
          <a:xfrm>
            <a:off x="464225" y="1318910"/>
            <a:ext cx="303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AVAILABLE IN SP3</a:t>
            </a:r>
          </a:p>
        </p:txBody>
      </p:sp>
    </p:spTree>
    <p:extLst>
      <p:ext uri="{BB962C8B-B14F-4D97-AF65-F5344CB8AC3E}">
        <p14:creationId xmlns:p14="http://schemas.microsoft.com/office/powerpoint/2010/main" val="210687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DE57-CCB8-B949-BEEF-45EC950E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THE ORDER OF PROJECTS (ROBOT INVENTOR)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175005-DABF-DC4A-9A30-89E9A982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856"/>
          <a:stretch/>
        </p:blipFill>
        <p:spPr>
          <a:xfrm>
            <a:off x="3839344" y="1703273"/>
            <a:ext cx="5129396" cy="24115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1B84-56BA-204E-A8C8-DFEEB11B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09/17/2023)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85C60-1584-684A-A295-1425E4E2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99AF56-BC50-004A-90C8-822ACA55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2567052"/>
            <a:ext cx="3562957" cy="2678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FD22C-091D-4C48-A30B-5CC823C8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1703272"/>
            <a:ext cx="3562957" cy="6395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6662D-BFA4-3444-8A7F-C21609BB5025}"/>
              </a:ext>
            </a:extLst>
          </p:cNvPr>
          <p:cNvSpPr/>
          <p:nvPr/>
        </p:nvSpPr>
        <p:spPr>
          <a:xfrm>
            <a:off x="3189016" y="1750212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CD499-6F43-6C46-A08A-5D68111D3F8D}"/>
              </a:ext>
            </a:extLst>
          </p:cNvPr>
          <p:cNvSpPr/>
          <p:nvPr/>
        </p:nvSpPr>
        <p:spPr>
          <a:xfrm>
            <a:off x="1989342" y="2607546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EA4EC-47DA-0546-850D-074767395A0D}"/>
              </a:ext>
            </a:extLst>
          </p:cNvPr>
          <p:cNvSpPr/>
          <p:nvPr/>
        </p:nvSpPr>
        <p:spPr>
          <a:xfrm>
            <a:off x="8568852" y="2001704"/>
            <a:ext cx="347134" cy="34107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5236C2-75AF-C945-8404-70E7457E0264}"/>
              </a:ext>
            </a:extLst>
          </p:cNvPr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on the Hub icon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8FC94-DD0A-3B43-B713-5508B25C89D3}"/>
              </a:ext>
            </a:extLst>
          </p:cNvPr>
          <p:cNvSpPr txBox="1"/>
          <p:nvPr/>
        </p:nvSpPr>
        <p:spPr>
          <a:xfrm>
            <a:off x="175258" y="5287566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Click on “Programs”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42FFB-3969-0542-891E-76CC3E92E9C2}"/>
              </a:ext>
            </a:extLst>
          </p:cNvPr>
          <p:cNvSpPr txBox="1"/>
          <p:nvPr/>
        </p:nvSpPr>
        <p:spPr>
          <a:xfrm>
            <a:off x="3738215" y="4221311"/>
            <a:ext cx="521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Click on the two bars icon (=) in each row to drag the program to a new position.  Use the trashcan icon to delete</a:t>
            </a:r>
          </a:p>
        </p:txBody>
      </p:sp>
    </p:spTree>
    <p:extLst>
      <p:ext uri="{BB962C8B-B14F-4D97-AF65-F5344CB8AC3E}">
        <p14:creationId xmlns:p14="http://schemas.microsoft.com/office/powerpoint/2010/main" val="3682118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245</TotalTime>
  <Words>967</Words>
  <Application>Microsoft Macintosh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Helvetica Neue</vt:lpstr>
      <vt:lpstr>Wingdings 2</vt:lpstr>
      <vt:lpstr>Dividend</vt:lpstr>
      <vt:lpstr>Managing Projects</vt:lpstr>
      <vt:lpstr>Lesson Objectives</vt:lpstr>
      <vt:lpstr>Create PROJECTS</vt:lpstr>
      <vt:lpstr>Delete, duplicate, rename in SPIKE PRIME</vt:lpstr>
      <vt:lpstr>Delete, duplicate, rename IN ROBOT INVENTOR</vt:lpstr>
      <vt:lpstr>Another way to Rename projects</vt:lpstr>
      <vt:lpstr>Ordering projects ON THE HUB</vt:lpstr>
      <vt:lpstr>CHANGING THE ORDER OF PROJECTS (SPIKE PRIME)</vt:lpstr>
      <vt:lpstr>CHANGING THE ORDER OF PROJECTS (ROBOT INVENTOR)</vt:lpstr>
      <vt:lpstr>Sharing projects IN SPIKE PRIME</vt:lpstr>
      <vt:lpstr>Sharing projects IN ROBOT INVENTOR</vt:lpstr>
      <vt:lpstr>Copying code between projects IN SPIKE PRIME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Srinivasan Seshan</cp:lastModifiedBy>
  <cp:revision>38</cp:revision>
  <dcterms:created xsi:type="dcterms:W3CDTF">2019-12-31T03:18:51Z</dcterms:created>
  <dcterms:modified xsi:type="dcterms:W3CDTF">2023-09-18T12:18:06Z</dcterms:modified>
</cp:coreProperties>
</file>