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85" r:id="rId3"/>
    <p:sldId id="281" r:id="rId4"/>
    <p:sldId id="288" r:id="rId5"/>
    <p:sldId id="290" r:id="rId6"/>
    <p:sldId id="291" r:id="rId7"/>
    <p:sldId id="28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13" d="100"/>
          <a:sy n="113" d="100"/>
        </p:scale>
        <p:origin x="72" y="6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FA3B46D-3B48-D546-9AC4-7825DCC753C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904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6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8E7B7-CB10-7744-8E9A-D5F6A3373FB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1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2F8D7-D7EF-8E43-91DE-2156A85328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C2147DD-19F3-FF4F-9373-B96ECA94D5D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59A308-5F24-6F4D-8E04-D575FF0C1DA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43B1C-BD0A-5640-9BAB-EC4805C6003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535C26-74DD-274B-8F61-3669E39E0C3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E1A308-C5F4-EB4E-A48C-AABF967150A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F6165-D6B9-C44B-9A82-176A80358F6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F509C-BB89-7245-8CD9-18D8CE6B7D6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33EDE0-9BCD-D748-AAB1-0EDD1924432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E8481C-FE8B-5747-A1E0-AE6DE15FDA8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8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2F472CD-003D-8757-8417-730D453AAD1F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Learn what an event is and how to use them</a:t>
            </a:r>
          </a:p>
          <a:p>
            <a:pPr marL="514350" indent="-514350">
              <a:buAutoNum type="arabicParenR"/>
            </a:pPr>
            <a:r>
              <a:rPr lang="en-US" dirty="0"/>
              <a:t>Learn when you might use events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48992-CABE-4C0B-B03A-CB4D7C68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Events allow you to run two or more blocks at the same time.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if you have one or more attachment arms connected to motors and you want to turn these arms while the robot is moving to complete a mission</a:t>
            </a:r>
          </a:p>
          <a:p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6D7F-ECB9-4E2F-8F50-8AAC5B76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Robot lifting up hoops and driving forward.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0205" y="4157733"/>
            <a:ext cx="1696452" cy="1227220"/>
            <a:chOff x="1323474" y="3380874"/>
            <a:chExt cx="1696452" cy="1227220"/>
          </a:xfrm>
          <a:solidFill>
            <a:schemeClr val="accent2"/>
          </a:solidFill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2306657" y="4808599"/>
            <a:ext cx="1046143" cy="167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7CF4-7649-704F-BBB1-184122A8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0889-D57A-4C43-8490-E7E14EED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794554" cy="4654528"/>
          </a:xfrm>
        </p:spPr>
        <p:txBody>
          <a:bodyPr/>
          <a:lstStyle/>
          <a:p>
            <a:r>
              <a:rPr lang="en-US" dirty="0"/>
              <a:t>Events are triggered by different conditions (e.g. sensor values, message broadcasts, or when a program starts)</a:t>
            </a:r>
          </a:p>
          <a:p>
            <a:r>
              <a:rPr lang="en-US" dirty="0"/>
              <a:t>This slide shows all the event blocks available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94AA6-9526-3C45-A94D-7233528F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56849-C4F3-4223-83E7-FF9DB45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C5EC21-3A90-1AC8-8498-46FDF283D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413"/>
          <a:stretch/>
        </p:blipFill>
        <p:spPr>
          <a:xfrm>
            <a:off x="4138729" y="2827078"/>
            <a:ext cx="1998000" cy="298919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05C46D0-7379-2CB0-1820-679D7AF35D1C}"/>
              </a:ext>
            </a:extLst>
          </p:cNvPr>
          <p:cNvGrpSpPr/>
          <p:nvPr/>
        </p:nvGrpSpPr>
        <p:grpSpPr>
          <a:xfrm>
            <a:off x="6623606" y="1951794"/>
            <a:ext cx="1998000" cy="3868809"/>
            <a:chOff x="6472282" y="1951794"/>
            <a:chExt cx="1998000" cy="386880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1AC9CF8-D40C-1FE8-B7A9-18C5666E99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3587"/>
            <a:stretch/>
          </p:blipFill>
          <p:spPr>
            <a:xfrm>
              <a:off x="6472282" y="1951794"/>
              <a:ext cx="1998000" cy="386880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293AEF-3F80-30E5-6CA9-AA180EB9DE4F}"/>
                </a:ext>
              </a:extLst>
            </p:cNvPr>
            <p:cNvSpPr/>
            <p:nvPr/>
          </p:nvSpPr>
          <p:spPr>
            <a:xfrm>
              <a:off x="8343900" y="1951794"/>
              <a:ext cx="126382" cy="1297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841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9E16-5F0D-3344-9781-E9D5C8A9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Program Starts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96A0E-D01A-A545-B0D4-F7A597FF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2295204"/>
            <a:ext cx="4522802" cy="3864939"/>
          </a:xfrm>
        </p:spPr>
        <p:txBody>
          <a:bodyPr/>
          <a:lstStyle/>
          <a:p>
            <a:r>
              <a:rPr lang="en-US" dirty="0"/>
              <a:t>This block is used to start your programs.</a:t>
            </a:r>
          </a:p>
          <a:p>
            <a:r>
              <a:rPr lang="en-US" dirty="0"/>
              <a:t>If you have more than one in a project, you can have two separate pieces of code run when the program starts.</a:t>
            </a:r>
          </a:p>
          <a:p>
            <a:r>
              <a:rPr lang="en-US" dirty="0"/>
              <a:t>In the example on the right, the robot will move straight for two rotations while simultaneously running Motor D for 1 rotation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256EC-E8CD-DA44-BC0B-2C7E9F7B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398FD-9BC6-4583-A171-2ADB0C0C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B616CE-150A-2249-B2D2-705FC32EE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521" b="91233"/>
          <a:stretch/>
        </p:blipFill>
        <p:spPr>
          <a:xfrm>
            <a:off x="175260" y="1181968"/>
            <a:ext cx="2645422" cy="10402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D6BE31-E363-34EC-CA4C-BB31555FB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698" y="1702089"/>
            <a:ext cx="3962604" cy="356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8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01E860A-AA2C-42E5-16E2-59058BE0C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255" y="2894775"/>
            <a:ext cx="5436808" cy="31473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4AA2D-0EE9-B44F-944D-BBB24A33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017C-D105-D748-80EC-F72755D2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244152"/>
            <a:ext cx="3239942" cy="4920488"/>
          </a:xfrm>
        </p:spPr>
        <p:txBody>
          <a:bodyPr>
            <a:normAutofit/>
          </a:bodyPr>
          <a:lstStyle/>
          <a:p>
            <a:r>
              <a:rPr lang="en-US" dirty="0"/>
              <a:t>Messages can trigger events when you want to (even in the middle of code)</a:t>
            </a:r>
          </a:p>
          <a:p>
            <a:r>
              <a:rPr lang="en-US" dirty="0"/>
              <a:t>Broadcast message: sends the message and then continues the rest of the code below it.</a:t>
            </a:r>
          </a:p>
          <a:p>
            <a:r>
              <a:rPr lang="en-US" dirty="0"/>
              <a:t>Broadcast message and wait: sends the message and waits for all the code under that received message finish and then continues the code under the broadcast message block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FB2CC-6E38-0549-94F5-78A2466B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CFEB3-D3A7-4A7B-8C82-159A4633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2B552-5D6A-3B46-A1A6-D2214D66B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80" r="17885" b="9216"/>
          <a:stretch/>
        </p:blipFill>
        <p:spPr>
          <a:xfrm>
            <a:off x="3559255" y="1240968"/>
            <a:ext cx="1993101" cy="138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9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8CB6DA-64DE-0EFE-B6EC-894C65E32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62" y="3020341"/>
            <a:ext cx="2828836" cy="3173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9EBA56-D560-8E48-99F0-347A36F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Activation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277D0C-360E-6448-9F75-B385AC69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563326" cy="4654528"/>
          </a:xfrm>
        </p:spPr>
        <p:txBody>
          <a:bodyPr/>
          <a:lstStyle/>
          <a:p>
            <a:r>
              <a:rPr lang="en-US" dirty="0"/>
              <a:t>You can use the Event Sensor blocks to trigger an event when a sensor condition is met.</a:t>
            </a:r>
          </a:p>
          <a:p>
            <a:r>
              <a:rPr lang="en-US" dirty="0"/>
              <a:t>In the example below, the robot moves forward and checks for the color black at the same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21732-98D2-8E49-84F6-301339C0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27173-E29B-4240-9107-89CDF6F2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47AFA-E3F6-974C-A0E3-336FB21A53CC}"/>
              </a:ext>
            </a:extLst>
          </p:cNvPr>
          <p:cNvSpPr txBox="1"/>
          <p:nvPr/>
        </p:nvSpPr>
        <p:spPr>
          <a:xfrm>
            <a:off x="3478513" y="5607271"/>
            <a:ext cx="157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Plays a beep when black is found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7B4FEF-0FA4-5B44-A9EE-2E448CA84B32}"/>
              </a:ext>
            </a:extLst>
          </p:cNvPr>
          <p:cNvSpPr txBox="1"/>
          <p:nvPr/>
        </p:nvSpPr>
        <p:spPr>
          <a:xfrm>
            <a:off x="2406195" y="4498427"/>
            <a:ext cx="1578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Moves forward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3E9FD-29DB-EF4C-B978-65A58E4B08F6}"/>
              </a:ext>
            </a:extLst>
          </p:cNvPr>
          <p:cNvSpPr txBox="1"/>
          <p:nvPr/>
        </p:nvSpPr>
        <p:spPr>
          <a:xfrm>
            <a:off x="3478513" y="5180335"/>
            <a:ext cx="110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Simultaneously checks color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02929B-E644-5F45-F374-DA5C4CD8BCFF}"/>
              </a:ext>
            </a:extLst>
          </p:cNvPr>
          <p:cNvGrpSpPr/>
          <p:nvPr/>
        </p:nvGrpSpPr>
        <p:grpSpPr>
          <a:xfrm>
            <a:off x="6010610" y="1417495"/>
            <a:ext cx="2610996" cy="4443684"/>
            <a:chOff x="4982699" y="-444839"/>
            <a:chExt cx="1998000" cy="340041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D7F500E-FD9A-AC42-B848-C5CEFB3C93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904" b="36514"/>
            <a:stretch/>
          </p:blipFill>
          <p:spPr>
            <a:xfrm>
              <a:off x="4982699" y="-444839"/>
              <a:ext cx="1998000" cy="3400419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683F5A-8CAC-7C18-7852-4E5D90D4B345}"/>
                </a:ext>
              </a:extLst>
            </p:cNvPr>
            <p:cNvSpPr/>
            <p:nvPr/>
          </p:nvSpPr>
          <p:spPr>
            <a:xfrm>
              <a:off x="6838873" y="-444839"/>
              <a:ext cx="141826" cy="454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93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1785</TotalTime>
  <Words>466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Introduction TO EVENTS</vt:lpstr>
      <vt:lpstr>Lesson Objectives</vt:lpstr>
      <vt:lpstr>What are Events?</vt:lpstr>
      <vt:lpstr>Event Blocks</vt:lpstr>
      <vt:lpstr>When Program Starts</vt:lpstr>
      <vt:lpstr>Broadcast Messages</vt:lpstr>
      <vt:lpstr>Sensor Activation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156</cp:revision>
  <dcterms:created xsi:type="dcterms:W3CDTF">2016-07-04T02:35:12Z</dcterms:created>
  <dcterms:modified xsi:type="dcterms:W3CDTF">2023-06-20T18:58:57Z</dcterms:modified>
</cp:coreProperties>
</file>