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8"/>
  </p:notesMasterIdLst>
  <p:handoutMasterIdLst>
    <p:handoutMasterId r:id="rId9"/>
  </p:handoutMasterIdLst>
  <p:sldIdLst>
    <p:sldId id="275" r:id="rId2"/>
    <p:sldId id="257" r:id="rId3"/>
    <p:sldId id="276" r:id="rId4"/>
    <p:sldId id="277" r:id="rId5"/>
    <p:sldId id="278" r:id="rId6"/>
    <p:sldId id="28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49B5C5E9-9AF0-F241-AF01-EF95063F33A5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71040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0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22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B03B9F0-3294-2D4E-ACEF-6CFD8210416F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41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B27DCA-B7AB-1B42-AA8F-4C6998C8E9E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212C6A8-B678-9E4E-90EF-2D3775B02175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2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66CA47D-AA67-AF46-8FEB-566A1C0DF82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9B7EFA1-A622-474A-A901-81B4702A2BE0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9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234AF7-623B-B74C-B05E-55C449E35CA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67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649581-A2A2-AA40-9328-3037C44C279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B437005-2BA6-C645-9A51-F8134AE68704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26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63A2B1-9F6A-8944-B63D-EE2969475ED7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EBB5139-D1B6-3347-8D15-ACB1E890E66B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03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4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5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13CE44-623D-C648-9123-CAED88BC763A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82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Commenting code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how to comment code</a:t>
            </a:r>
          </a:p>
          <a:p>
            <a:r>
              <a:rPr lang="en-US" dirty="0"/>
              <a:t>Learn the importance of commenting code</a:t>
            </a:r>
          </a:p>
          <a:p>
            <a:r>
              <a:rPr lang="en-US" dirty="0"/>
              <a:t>Learn what makes useful comments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AC188-0189-4088-9777-3E94EAF7E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bother with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B323-521F-47E4-95DD-28A8676B9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Comments in code help the author of the code remember what they were trying to accomplish. </a:t>
            </a:r>
          </a:p>
          <a:p>
            <a:r>
              <a:rPr lang="en-US" dirty="0"/>
              <a:t>You can use them to record the goals or pseudocode for the code. </a:t>
            </a:r>
          </a:p>
          <a:p>
            <a:r>
              <a:rPr lang="en-US" dirty="0"/>
              <a:t>It makes it easier to debug </a:t>
            </a:r>
          </a:p>
          <a:p>
            <a:r>
              <a:rPr lang="en-US" dirty="0"/>
              <a:t>You could use it to take notes on values </a:t>
            </a:r>
          </a:p>
          <a:p>
            <a:r>
              <a:rPr lang="en-US" dirty="0"/>
              <a:t>More importantly, comments allow someone other than the author of the code to understand the program. </a:t>
            </a:r>
          </a:p>
          <a:p>
            <a:r>
              <a:rPr lang="en-US" dirty="0"/>
              <a:t>Get into the habit of adding comments to your code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BAA240-7F92-4B96-A06C-3978A16B5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3F7C3A-8F2B-4421-93EA-3685E9059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17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6228F-CECE-409E-8133-D06237313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7B98F-9CFD-4797-B433-B4DF2DC1D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05290"/>
            <a:ext cx="4142592" cy="2441394"/>
          </a:xfrm>
        </p:spPr>
        <p:txBody>
          <a:bodyPr/>
          <a:lstStyle/>
          <a:p>
            <a:r>
              <a:rPr lang="en-US" dirty="0"/>
              <a:t>Right click on any block to add a Comment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03140A-27A8-4568-99A5-646F4F7D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0F1FD-AF1C-4564-8E11-1F9C414CC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28FECB-5CD5-4474-824B-B4ACA97D5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26" y="1797723"/>
            <a:ext cx="2103120" cy="1724069"/>
          </a:xfrm>
          <a:prstGeom prst="rect">
            <a:avLst/>
          </a:prstGeom>
          <a:ln w="28575">
            <a:solidFill>
              <a:srgbClr val="FFD500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34EFA1-DFC5-47C9-A60D-A59BEDDDB1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4346089"/>
            <a:ext cx="3224212" cy="1470424"/>
          </a:xfrm>
          <a:prstGeom prst="rect">
            <a:avLst/>
          </a:prstGeom>
          <a:ln w="28575">
            <a:solidFill>
              <a:srgbClr val="FFD500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CC490A1-A254-4916-96E0-534484AABF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2217440"/>
            <a:ext cx="3664372" cy="3210379"/>
          </a:xfrm>
          <a:prstGeom prst="rect">
            <a:avLst/>
          </a:prstGeom>
          <a:ln w="28575">
            <a:solidFill>
              <a:srgbClr val="FFD500"/>
            </a:solidFill>
          </a:ln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F7A4F6-A95C-4EF3-83C8-6917AA713680}"/>
              </a:ext>
            </a:extLst>
          </p:cNvPr>
          <p:cNvSpPr txBox="1">
            <a:spLocks/>
          </p:cNvSpPr>
          <p:nvPr/>
        </p:nvSpPr>
        <p:spPr>
          <a:xfrm>
            <a:off x="137160" y="3641010"/>
            <a:ext cx="4142592" cy="7050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Type your comments and resize and move the box as needed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1E4DAC1-4923-48B9-9EC1-25B4F1FDDF27}"/>
              </a:ext>
            </a:extLst>
          </p:cNvPr>
          <p:cNvSpPr txBox="1">
            <a:spLocks/>
          </p:cNvSpPr>
          <p:nvPr/>
        </p:nvSpPr>
        <p:spPr>
          <a:xfrm>
            <a:off x="4846320" y="1140007"/>
            <a:ext cx="4142592" cy="89453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You can also right click anywhere on the Programming Canvas to create a Comment box</a:t>
            </a:r>
          </a:p>
        </p:txBody>
      </p:sp>
    </p:spTree>
    <p:extLst>
      <p:ext uri="{BB962C8B-B14F-4D97-AF65-F5344CB8AC3E}">
        <p14:creationId xmlns:p14="http://schemas.microsoft.com/office/powerpoint/2010/main" val="4206359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A1B18-D0C3-44A9-82DC-9A3295EDC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useful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3329B-13BD-4934-84C3-9EF3EF812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3849021" cy="5082601"/>
          </a:xfrm>
        </p:spPr>
        <p:txBody>
          <a:bodyPr/>
          <a:lstStyle/>
          <a:p>
            <a:r>
              <a:rPr lang="en-US" dirty="0"/>
              <a:t>Make comments count: Comments should not repeat the contents of the block. </a:t>
            </a:r>
          </a:p>
          <a:p>
            <a:r>
              <a:rPr lang="en-US" dirty="0"/>
              <a:t>Comments can be used to summarize the code/document the pseudocode you wrote</a:t>
            </a:r>
          </a:p>
          <a:p>
            <a:r>
              <a:rPr lang="en-US" dirty="0"/>
              <a:t>Comments can be used to document values you are trying out in the code</a:t>
            </a:r>
          </a:p>
          <a:p>
            <a:endParaRPr lang="en-US" dirty="0"/>
          </a:p>
          <a:p>
            <a:r>
              <a:rPr lang="en-US" dirty="0"/>
              <a:t>Note: In our lessons, we do not use comment blocks only because it makes it harder for our collaborators to translate. Instead, we used text boxes in PowerPoint.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CA3E5A-309E-452C-B754-3213F329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DE00A7-1921-42F5-8C96-E084BCA7D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C2D2E6-ACD1-4878-840E-DF23EF74EE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7516" y="1334572"/>
            <a:ext cx="4974608" cy="4693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190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</a:t>
            </a:r>
            <a:r>
              <a:rPr lang="en-US" sz="1600" dirty="0" err="1"/>
              <a:t>Seshan</a:t>
            </a:r>
            <a:r>
              <a:rPr lang="en-US" sz="1600" dirty="0"/>
              <a:t>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1012</TotalTime>
  <Words>379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Helvetica Neue</vt:lpstr>
      <vt:lpstr>Wingdings 2</vt:lpstr>
      <vt:lpstr>Dividend</vt:lpstr>
      <vt:lpstr>Commenting code</vt:lpstr>
      <vt:lpstr>Lesson Objectives</vt:lpstr>
      <vt:lpstr>Why bother with comments?</vt:lpstr>
      <vt:lpstr>Adding Comments</vt:lpstr>
      <vt:lpstr>What are useful comments?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115</cp:revision>
  <dcterms:created xsi:type="dcterms:W3CDTF">2016-07-04T02:35:12Z</dcterms:created>
  <dcterms:modified xsi:type="dcterms:W3CDTF">2020-12-17T13:49:05Z</dcterms:modified>
</cp:coreProperties>
</file>