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83" r:id="rId4"/>
    <p:sldId id="285" r:id="rId5"/>
    <p:sldId id="288" r:id="rId6"/>
    <p:sldId id="289" r:id="rId7"/>
    <p:sldId id="290" r:id="rId8"/>
    <p:sldId id="291" r:id="rId9"/>
    <p:sldId id="292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4"/>
    <p:restoredTop sz="94613"/>
  </p:normalViewPr>
  <p:slideViewPr>
    <p:cSldViewPr snapToGrid="0" snapToObjects="1">
      <p:cViewPr varScale="1">
        <p:scale>
          <a:sx n="128" d="100"/>
          <a:sy n="128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1E4921E5-E39F-C74D-AEF6-6457AA9DE04D}"/>
              </a:ext>
            </a:extLst>
          </p:cNvPr>
          <p:cNvSpPr txBox="1">
            <a:spLocks/>
          </p:cNvSpPr>
          <p:nvPr userDrawn="1"/>
        </p:nvSpPr>
        <p:spPr>
          <a:xfrm>
            <a:off x="6058605" y="357846"/>
            <a:ext cx="2911287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111377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3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D6A907-2E4E-BB49-A555-D92D6CD89451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8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38703-6877-8B42-ABB6-B6996749289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4BC53E-1AC2-4947-AD61-0308D9C0281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45C1AF-D940-5549-BE3F-1AEF3040E7EA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3E8DA-5551-5141-AFDF-73E6DC5B83F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1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ABDC9-D93A-5047-B2B8-7D8D17062A3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FEF37C-D344-E84C-B8C7-A7182E01AA4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25CC5-46CB-1C49-B2EB-75BDBEBA391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61DBA-B025-CD46-9180-777CB915C24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80800A-0FAB-BF48-B8AD-D48B5A39E7C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7642F-60EB-7145-9749-D58B69C5853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97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ricklink.com/v3/studio/download.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Lbxe1C1tmb16furagnSViyj1EAitajc/view" TargetMode="External"/><Relationship Id="rId2" Type="http://schemas.openxmlformats.org/officeDocument/2006/relationships/hyperlink" Target="https://drive.google.com/open?id=17YU4BkiRdbmpHFgSegkDYvc21wq5MSJ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>
            <a:normAutofit/>
          </a:bodyPr>
          <a:lstStyle/>
          <a:p>
            <a:r>
              <a:rPr lang="en-US" dirty="0"/>
              <a:t>CREATING A SPIKE PRIME OR ROBOT INVENTOR DESIGN IN CAD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</a:t>
            </a:r>
            <a:r>
              <a:rPr lang="en-US" sz="1600" dirty="0" err="1"/>
              <a:t>Seshan</a:t>
            </a:r>
            <a:r>
              <a:rPr lang="en-US" sz="1600" dirty="0"/>
              <a:t>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Design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08302" cy="5082601"/>
          </a:xfrm>
        </p:spPr>
        <p:txBody>
          <a:bodyPr>
            <a:normAutofit/>
          </a:bodyPr>
          <a:lstStyle/>
          <a:p>
            <a:r>
              <a:rPr lang="en-US" dirty="0"/>
              <a:t>Being able to design your robot ahead of time or being able to document your design can be useful</a:t>
            </a:r>
          </a:p>
          <a:p>
            <a:r>
              <a:rPr lang="en-US" dirty="0"/>
              <a:t>You can now design a SPIKE Prime robot or Robot Inventor robot using </a:t>
            </a:r>
            <a:r>
              <a:rPr lang="en-US" dirty="0" err="1"/>
              <a:t>Bricklink’s</a:t>
            </a:r>
            <a:r>
              <a:rPr lang="en-US" dirty="0"/>
              <a:t> Studio 2.0</a:t>
            </a:r>
          </a:p>
          <a:p>
            <a:r>
              <a:rPr lang="en-US" dirty="0"/>
              <a:t>Studio 2.0 lets you create high quality renders of your robot</a:t>
            </a:r>
          </a:p>
          <a:p>
            <a:r>
              <a:rPr lang="en-US" dirty="0"/>
              <a:t>You can also use the same software to generate build instructions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4700862" y="1140006"/>
            <a:ext cx="394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Droid Bot IV made in Studio 2.0</a:t>
            </a:r>
          </a:p>
        </p:txBody>
      </p:sp>
      <p:pic>
        <p:nvPicPr>
          <p:cNvPr id="11" name="Picture 10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740" y="1297616"/>
            <a:ext cx="5005982" cy="375448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0E26981-B465-D04D-B811-1641AAB8F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403588" y="4656408"/>
            <a:ext cx="6664477" cy="11592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4920B9-459C-8447-BC3D-7D268A34823D}"/>
              </a:ext>
            </a:extLst>
          </p:cNvPr>
          <p:cNvSpPr/>
          <p:nvPr/>
        </p:nvSpPr>
        <p:spPr>
          <a:xfrm>
            <a:off x="479976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DEA40E-CE51-9F45-A1E4-1257C76A7798}"/>
              </a:ext>
            </a:extLst>
          </p:cNvPr>
          <p:cNvSpPr/>
          <p:nvPr/>
        </p:nvSpPr>
        <p:spPr>
          <a:xfrm>
            <a:off x="6226921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Step1: DOWNLOAD AND 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https://www.bricklink.com/v3/studio/download.page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6DF72-AF4D-7344-8780-033F72C66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392" y="2467664"/>
            <a:ext cx="4337308" cy="29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C4EF-4495-9941-9872-BEF3C934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Install A CUSTOM PARTS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16AD3-C4EE-C242-B993-EA55839A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following drives and download the entire </a:t>
            </a:r>
            <a:r>
              <a:rPr lang="en-US" dirty="0" err="1"/>
              <a:t>CustomParts</a:t>
            </a:r>
            <a:r>
              <a:rPr lang="en-US" dirty="0"/>
              <a:t> folder for either SPIKE Prime or MINDSTORMS 51515 (created by Philo </a:t>
            </a:r>
            <a:r>
              <a:rPr lang="en-US" dirty="0" err="1"/>
              <a:t>Hurbain</a:t>
            </a:r>
            <a:r>
              <a:rPr lang="en-US" dirty="0"/>
              <a:t>)</a:t>
            </a:r>
          </a:p>
          <a:p>
            <a:r>
              <a:rPr lang="en-US" dirty="0"/>
              <a:t>It contains all the electronics and the new LEGO elements in the set in both sets</a:t>
            </a:r>
          </a:p>
          <a:p>
            <a:r>
              <a:rPr lang="en-US" dirty="0">
                <a:hlinkClick r:id="rId2"/>
              </a:rPr>
              <a:t>https://drive.google.com/open?id=17YU4BkiRdbmpHFgSegkDYvc21wq5MSJi</a:t>
            </a:r>
            <a:r>
              <a:rPr lang="en-US" dirty="0"/>
              <a:t>. (SPIKE Prime)</a:t>
            </a:r>
          </a:p>
          <a:p>
            <a:r>
              <a:rPr lang="en-US" dirty="0">
                <a:hlinkClick r:id="rId3"/>
              </a:rPr>
              <a:t>https://drive.google.com/file/d/1OLbxe1C1tmb16furagnSViyj1EAitajc/view</a:t>
            </a:r>
            <a:r>
              <a:rPr lang="en-US" dirty="0"/>
              <a:t> (MINDSTORMS 51515)</a:t>
            </a:r>
          </a:p>
          <a:p>
            <a:r>
              <a:rPr lang="en-US" dirty="0"/>
              <a:t>Unzip the contents and place in C:\Users\{your username}\</a:t>
            </a:r>
            <a:r>
              <a:rPr lang="en-US" dirty="0" err="1"/>
              <a:t>AppData</a:t>
            </a:r>
            <a:r>
              <a:rPr lang="en-US" dirty="0"/>
              <a:t>\Local\</a:t>
            </a:r>
            <a:r>
              <a:rPr lang="en-US" dirty="0" err="1"/>
              <a:t>Stud.io</a:t>
            </a:r>
            <a:r>
              <a:rPr lang="en-US" dirty="0"/>
              <a:t> </a:t>
            </a:r>
          </a:p>
          <a:p>
            <a:r>
              <a:rPr lang="en-US" dirty="0"/>
              <a:t>Spike Prime and/or 51515 parts will then be available in the Custom Parts palette of Studio.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Mac installs: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Go to your home directory click on Shift + Command + &gt; to view hidden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Go to local/share/</a:t>
            </a:r>
            <a:r>
              <a:rPr lang="en-US" sz="1800" dirty="0" err="1"/>
              <a:t>stud.io</a:t>
            </a:r>
            <a:r>
              <a:rPr lang="en-US" sz="1800" dirty="0"/>
              <a:t> and unzip the part files linked above in that folder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205FE-5F18-BC44-A60C-E78DF4D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B30E-AE32-CF49-A70E-EA7FB9C8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89C-C827-D241-B04F-4D6D925DE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 ALTERNATIVE METHOD (*Has some bugs)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B9217B-7A2C-B94A-AC95-EA8CAB0B1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90" y="1290856"/>
            <a:ext cx="2584824" cy="30455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16B53-8638-774E-AB49-84742CDB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2DC18-C582-A44D-B820-9A4902A2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C882EF-0F68-404D-8105-634833380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045" y="2631388"/>
            <a:ext cx="3131079" cy="2527228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B2BDBA-D837-4946-AD86-4DC0FBC1B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417" y="1290857"/>
            <a:ext cx="3114707" cy="1153973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F1F93-3558-FC4C-94E9-D76F6ADA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965" y="1290857"/>
            <a:ext cx="2688342" cy="304559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C135270-ED08-424F-8DC9-A1D190E72341}"/>
              </a:ext>
            </a:extLst>
          </p:cNvPr>
          <p:cNvSpPr/>
          <p:nvPr/>
        </p:nvSpPr>
        <p:spPr>
          <a:xfrm>
            <a:off x="175260" y="3919810"/>
            <a:ext cx="1221054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348A38-1F87-D348-96FF-E7E7308F29F5}"/>
              </a:ext>
            </a:extLst>
          </p:cNvPr>
          <p:cNvSpPr/>
          <p:nvPr/>
        </p:nvSpPr>
        <p:spPr>
          <a:xfrm>
            <a:off x="2940965" y="3662644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C596B4-4643-174B-A4BA-69F47AD29B7E}"/>
              </a:ext>
            </a:extLst>
          </p:cNvPr>
          <p:cNvSpPr/>
          <p:nvPr/>
        </p:nvSpPr>
        <p:spPr>
          <a:xfrm>
            <a:off x="5712772" y="1867843"/>
            <a:ext cx="2688342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05C79DF-041A-744C-BBE8-7B7EE5732CC7}"/>
              </a:ext>
            </a:extLst>
          </p:cNvPr>
          <p:cNvSpPr/>
          <p:nvPr/>
        </p:nvSpPr>
        <p:spPr>
          <a:xfrm>
            <a:off x="6781800" y="3174795"/>
            <a:ext cx="784614" cy="4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84C38-ACC7-D44E-B911-51069EF9CD73}"/>
              </a:ext>
            </a:extLst>
          </p:cNvPr>
          <p:cNvSpPr txBox="1"/>
          <p:nvPr/>
        </p:nvSpPr>
        <p:spPr>
          <a:xfrm>
            <a:off x="137160" y="4501647"/>
            <a:ext cx="5492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Select Config from the pull-down menu</a:t>
            </a:r>
          </a:p>
          <a:p>
            <a:r>
              <a:rPr lang="en-US" dirty="0"/>
              <a:t>2. From the Custom Palettes menu, select choose a 3. way to add new palette</a:t>
            </a:r>
          </a:p>
          <a:p>
            <a:r>
              <a:rPr lang="en-US" dirty="0"/>
              <a:t>4. Select import an official LEGO set</a:t>
            </a:r>
          </a:p>
          <a:p>
            <a:r>
              <a:rPr lang="en-US" dirty="0"/>
              <a:t>5. Type in the set number (45678 and 45680</a:t>
            </a:r>
            <a:r>
              <a:rPr lang="en-US" i="1" dirty="0"/>
              <a:t>)</a:t>
            </a:r>
          </a:p>
          <a:p>
            <a:r>
              <a:rPr lang="en-US" dirty="0"/>
              <a:t>6. Import the elements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96BC40-02F6-484F-9955-4A5325FF11E9}"/>
              </a:ext>
            </a:extLst>
          </p:cNvPr>
          <p:cNvSpPr txBox="1"/>
          <p:nvPr/>
        </p:nvSpPr>
        <p:spPr>
          <a:xfrm>
            <a:off x="5032143" y="5304962"/>
            <a:ext cx="387454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 Note: As of Dec 14, 2020 this method fails to import the SPIKE Prime electronics. Hopefully, Studio will fix this.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46F38-F861-DA4A-8596-A58184146FDD}"/>
              </a:ext>
            </a:extLst>
          </p:cNvPr>
          <p:cNvSpPr/>
          <p:nvPr/>
        </p:nvSpPr>
        <p:spPr>
          <a:xfrm>
            <a:off x="2947324" y="1278867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2E41F1-D559-4643-A53F-63CA2FC0C024}"/>
              </a:ext>
            </a:extLst>
          </p:cNvPr>
          <p:cNvSpPr/>
          <p:nvPr/>
        </p:nvSpPr>
        <p:spPr>
          <a:xfrm>
            <a:off x="7965813" y="4747723"/>
            <a:ext cx="1118049" cy="428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AE2F-EC46-414B-A26C-A7C844ED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USING THE NEW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28F63-17E7-D549-B7B5-F7136A24A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parts from CUSTOM or using the SET NUMBER/NAME that you imported.</a:t>
            </a:r>
          </a:p>
          <a:p>
            <a:r>
              <a:rPr lang="en-US" dirty="0"/>
              <a:t>The parts in that collection will appear below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59524-7FB7-B64A-9C72-FF70E21A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DA179-EFE7-4B43-9F51-884F13FF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12B70-570F-7748-87C1-DED96711C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47" y="2402966"/>
            <a:ext cx="4439421" cy="30568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EE9A1A-0FE3-8944-8CDE-E65BEE0465DA}"/>
              </a:ext>
            </a:extLst>
          </p:cNvPr>
          <p:cNvSpPr/>
          <p:nvPr/>
        </p:nvSpPr>
        <p:spPr>
          <a:xfrm>
            <a:off x="4547247" y="2402966"/>
            <a:ext cx="834840" cy="257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97D8D2E-572A-BA4C-8DFB-EB7D6C167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0" y="2402966"/>
            <a:ext cx="3791748" cy="315176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B51712A-33AF-5F48-AE77-EAB0CD91A6F4}"/>
              </a:ext>
            </a:extLst>
          </p:cNvPr>
          <p:cNvSpPr/>
          <p:nvPr/>
        </p:nvSpPr>
        <p:spPr>
          <a:xfrm>
            <a:off x="208028" y="2584299"/>
            <a:ext cx="613754" cy="2912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FE5051-743A-9D45-9E50-9331F33F4C82}"/>
              </a:ext>
            </a:extLst>
          </p:cNvPr>
          <p:cNvSpPr txBox="1"/>
          <p:nvPr/>
        </p:nvSpPr>
        <p:spPr>
          <a:xfrm>
            <a:off x="286420" y="1981467"/>
            <a:ext cx="16825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Custom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E4B61-8D9C-E94A-8EAD-E15A759F82AC}"/>
              </a:ext>
            </a:extLst>
          </p:cNvPr>
          <p:cNvSpPr txBox="1"/>
          <p:nvPr/>
        </p:nvSpPr>
        <p:spPr>
          <a:xfrm>
            <a:off x="4547247" y="1984800"/>
            <a:ext cx="196264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Set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3E23E-386E-784B-87FC-E85EF9ECEC62}"/>
              </a:ext>
            </a:extLst>
          </p:cNvPr>
          <p:cNvSpPr txBox="1"/>
          <p:nvPr/>
        </p:nvSpPr>
        <p:spPr>
          <a:xfrm>
            <a:off x="286420" y="5721178"/>
            <a:ext cx="86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now drag SPIKE Prime components into the canvas and build with them just like any other part.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D855C6-3613-574C-B142-B09932F2F33A}"/>
              </a:ext>
            </a:extLst>
          </p:cNvPr>
          <p:cNvSpPr/>
          <p:nvPr/>
        </p:nvSpPr>
        <p:spPr>
          <a:xfrm>
            <a:off x="4619183" y="4796825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USING STUDIO 2.0</a:t>
            </a:r>
          </a:p>
        </p:txBody>
      </p:sp>
      <p:pic>
        <p:nvPicPr>
          <p:cNvPr id="17" name="Content Placeholder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1CD5E305-C150-E749-91E0-FEE07656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904" y="1260078"/>
            <a:ext cx="5970220" cy="38806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125348" y="1143821"/>
            <a:ext cx="28070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Enable Snap </a:t>
            </a:r>
            <a:r>
              <a:rPr lang="en-US" dirty="0"/>
              <a:t>– more like LDD and easier for beginners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Import frequently used sets</a:t>
            </a:r>
            <a:r>
              <a:rPr lang="en-US" dirty="0"/>
              <a:t> (e.g. EV3 45444 and SPIKE Prime 45678) so you will have the basic parts without having to look up names and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Change colors </a:t>
            </a:r>
            <a:r>
              <a:rPr lang="en-US" dirty="0"/>
              <a:t>using the color palette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Add steps as you go. </a:t>
            </a:r>
            <a:r>
              <a:rPr lang="en-US" dirty="0"/>
              <a:t>If you add parts in the order than makes sense, it is easier to spilt into steps to create build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DCDD8D-B276-B041-B380-B454B7744C51}"/>
              </a:ext>
            </a:extLst>
          </p:cNvPr>
          <p:cNvSpPr/>
          <p:nvPr/>
        </p:nvSpPr>
        <p:spPr>
          <a:xfrm>
            <a:off x="4404445" y="1143821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CFB482-D214-454F-9C75-C96EC4C69EC1}"/>
              </a:ext>
            </a:extLst>
          </p:cNvPr>
          <p:cNvSpPr/>
          <p:nvPr/>
        </p:nvSpPr>
        <p:spPr>
          <a:xfrm>
            <a:off x="2932360" y="1601021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2E8369-857B-674C-BCB1-300AA5C9247E}"/>
              </a:ext>
            </a:extLst>
          </p:cNvPr>
          <p:cNvSpPr/>
          <p:nvPr/>
        </p:nvSpPr>
        <p:spPr>
          <a:xfrm>
            <a:off x="8036556" y="1410862"/>
            <a:ext cx="885568" cy="33475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ED4BA2-54AD-A24C-8265-68199BC2A0C4}"/>
              </a:ext>
            </a:extLst>
          </p:cNvPr>
          <p:cNvSpPr/>
          <p:nvPr/>
        </p:nvSpPr>
        <p:spPr>
          <a:xfrm>
            <a:off x="8031033" y="3227049"/>
            <a:ext cx="529494" cy="20195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BUILDING TIPS</a:t>
            </a:r>
          </a:p>
        </p:txBody>
      </p:sp>
      <p:pic>
        <p:nvPicPr>
          <p:cNvPr id="18" name="Content Placeholder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AD9F02F0-D1B1-4343-9600-B148E1451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33" y="1718007"/>
            <a:ext cx="5264594" cy="34219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08" y="1166842"/>
            <a:ext cx="36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Drag components from left column and on to the canvas.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rotate an item, click on an element (it will be highlighted), and then use the arrow keys to change its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need to change the angle of an element, use the </a:t>
            </a:r>
            <a:r>
              <a:rPr lang="en-US" b="1" dirty="0"/>
              <a:t>Hinge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you want to connect two pieces together, if you have </a:t>
            </a:r>
            <a:r>
              <a:rPr lang="en-US" b="1" dirty="0"/>
              <a:t>Snap tool</a:t>
            </a:r>
            <a:r>
              <a:rPr lang="en-US" dirty="0"/>
              <a:t> enabled, the pieces will mesh correctly if you bring them close together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6D0C412-FC52-6643-98EF-14BB549F9FAA}"/>
              </a:ext>
            </a:extLst>
          </p:cNvPr>
          <p:cNvSpPr/>
          <p:nvPr/>
        </p:nvSpPr>
        <p:spPr>
          <a:xfrm>
            <a:off x="5037726" y="1596846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4E5AA3-C1CD-C44A-BEE8-F5C319BB9ADD}"/>
              </a:ext>
            </a:extLst>
          </p:cNvPr>
          <p:cNvSpPr/>
          <p:nvPr/>
        </p:nvSpPr>
        <p:spPr>
          <a:xfrm>
            <a:off x="3887954" y="1632620"/>
            <a:ext cx="288494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BD2D6-C814-6242-878B-EB383CEA2B71}"/>
              </a:ext>
            </a:extLst>
          </p:cNvPr>
          <p:cNvSpPr/>
          <p:nvPr/>
        </p:nvSpPr>
        <p:spPr>
          <a:xfrm>
            <a:off x="3740468" y="3147968"/>
            <a:ext cx="745307" cy="20622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2BD1-45D1-8942-A1E4-4C8F5B1A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BASIC BUILD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FA9B7-7A53-5149-9F5B-DDB9ADF1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0123B-F041-2F45-B41B-B77AE376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CB495-7B9F-F047-82E2-F9187077B602}"/>
              </a:ext>
            </a:extLst>
          </p:cNvPr>
          <p:cNvSpPr txBox="1"/>
          <p:nvPr/>
        </p:nvSpPr>
        <p:spPr>
          <a:xfrm>
            <a:off x="88410" y="1267722"/>
            <a:ext cx="4260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you add elements, they get added to Step 1 on the right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new Steps and move elements as you need with your 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select Step View, each time you click on a Step number, you will see just the new elements from that step</a:t>
            </a:r>
          </a:p>
          <a:p>
            <a:endParaRPr lang="en-US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C5962E2-EBD6-4849-AE5F-1A556B95FE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4553"/>
          <a:stretch/>
        </p:blipFill>
        <p:spPr>
          <a:xfrm>
            <a:off x="361026" y="4150484"/>
            <a:ext cx="3715721" cy="6463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0EA1504-4FEB-964E-8DB7-7C962BD266D7}"/>
              </a:ext>
            </a:extLst>
          </p:cNvPr>
          <p:cNvSpPr/>
          <p:nvPr/>
        </p:nvSpPr>
        <p:spPr>
          <a:xfrm>
            <a:off x="3582892" y="4123156"/>
            <a:ext cx="679621" cy="654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A8BF4-48F3-E54D-B563-88DB1E1A4F5C}"/>
              </a:ext>
            </a:extLst>
          </p:cNvPr>
          <p:cNvSpPr txBox="1"/>
          <p:nvPr/>
        </p:nvSpPr>
        <p:spPr>
          <a:xfrm>
            <a:off x="175260" y="3557295"/>
            <a:ext cx="837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all the elements placed into Steps, you can click on Instructions from the top bar to format the actual steps and generate a PDF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D3462-ABF5-494F-8AE0-9EA9AA4CFE7F}"/>
              </a:ext>
            </a:extLst>
          </p:cNvPr>
          <p:cNvSpPr txBox="1"/>
          <p:nvPr/>
        </p:nvSpPr>
        <p:spPr>
          <a:xfrm>
            <a:off x="88409" y="5022195"/>
            <a:ext cx="5725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want to make smaller </a:t>
            </a:r>
            <a:r>
              <a:rPr lang="en-US" dirty="0" err="1"/>
              <a:t>submodels</a:t>
            </a:r>
            <a:r>
              <a:rPr lang="en-US" dirty="0"/>
              <a:t> inside the larger model, highlight all the parts you want in the </a:t>
            </a:r>
            <a:r>
              <a:rPr lang="en-US" dirty="0" err="1"/>
              <a:t>submodel</a:t>
            </a:r>
            <a:r>
              <a:rPr lang="en-US" dirty="0"/>
              <a:t> and right click to pick “</a:t>
            </a:r>
            <a:r>
              <a:rPr lang="en-US" dirty="0" err="1"/>
              <a:t>submodel</a:t>
            </a:r>
            <a:r>
              <a:rPr lang="en-US" dirty="0"/>
              <a:t>”  You can now make steps for just this </a:t>
            </a:r>
            <a:r>
              <a:rPr lang="en-US" dirty="0" err="1"/>
              <a:t>submodel</a:t>
            </a:r>
            <a:r>
              <a:rPr lang="en-US" dirty="0"/>
              <a:t>.</a:t>
            </a:r>
          </a:p>
        </p:txBody>
      </p:sp>
      <p:pic>
        <p:nvPicPr>
          <p:cNvPr id="18" name="Picture 17" descr="A picture containing purple, pink, computer, sitting&#10;&#10;Description automatically generated">
            <a:extLst>
              <a:ext uri="{FF2B5EF4-FFF2-40B4-BE49-F238E27FC236}">
                <a16:creationId xmlns:a16="http://schemas.microsoft.com/office/drawing/2014/main" id="{F3C2EC58-F7AF-F045-BC00-625BD7E5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044" y="3912972"/>
            <a:ext cx="2104328" cy="221844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9E546B-FCA6-F74B-8605-6394C051CD0D}"/>
              </a:ext>
            </a:extLst>
          </p:cNvPr>
          <p:cNvSpPr/>
          <p:nvPr/>
        </p:nvSpPr>
        <p:spPr>
          <a:xfrm>
            <a:off x="7014291" y="5019476"/>
            <a:ext cx="740096" cy="1480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electronics&#10;&#10;Description automatically generated">
            <a:extLst>
              <a:ext uri="{FF2B5EF4-FFF2-40B4-BE49-F238E27FC236}">
                <a16:creationId xmlns:a16="http://schemas.microsoft.com/office/drawing/2014/main" id="{82115442-DF6B-DC46-9774-A63905549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38" y="1212561"/>
            <a:ext cx="4018436" cy="208814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F35423-33A3-2B4B-81A6-9B0B8CE84947}"/>
              </a:ext>
            </a:extLst>
          </p:cNvPr>
          <p:cNvSpPr/>
          <p:nvPr/>
        </p:nvSpPr>
        <p:spPr>
          <a:xfrm>
            <a:off x="7776754" y="1783658"/>
            <a:ext cx="1036320" cy="95506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82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735</TotalTime>
  <Words>925</Words>
  <Application>Microsoft Macintosh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CREATING A SPIKE PRIME OR ROBOT INVENTOR DESIGN IN CAD</vt:lpstr>
      <vt:lpstr>Robot Design</vt:lpstr>
      <vt:lpstr>Step1: DOWNLOAD AND INSTALL SOFTWARE</vt:lpstr>
      <vt:lpstr>STEP 2: Install A CUSTOM PARTS PACK</vt:lpstr>
      <vt:lpstr>STEP 2:  ALTERNATIVE METHOD (*Has some bugs)</vt:lpstr>
      <vt:lpstr>STEP 3: USING THE NEW ELEMENTS</vt:lpstr>
      <vt:lpstr>TIPS FOR USING STUDIO 2.0</vt:lpstr>
      <vt:lpstr>BASIC BUILDING TIPS</vt:lpstr>
      <vt:lpstr>CREATING BASIC BUILD INSTRUCTIONS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Srinivasan Seshan</cp:lastModifiedBy>
  <cp:revision>64</cp:revision>
  <dcterms:created xsi:type="dcterms:W3CDTF">2019-12-31T03:18:51Z</dcterms:created>
  <dcterms:modified xsi:type="dcterms:W3CDTF">2020-12-17T14:53:49Z</dcterms:modified>
</cp:coreProperties>
</file>